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tags/tag16.xml" ContentType="application/vnd.openxmlformats-officedocument.presentationml.tags+xml"/>
  <Override PartName="/ppt/notesSlides/notesSlide12.xml" ContentType="application/vnd.openxmlformats-officedocument.presentationml.notesSlide+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diagrams/drawing7.xml" ContentType="application/vnd.ms-office.drawingml.diagramDrawing+xml"/>
  <Override PartName="/ppt/tags/tag12.xml" ContentType="application/vnd.openxmlformats-officedocument.presentationml.tags+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tags/tag9.xml" ContentType="application/vnd.openxmlformats-officedocument.presentationml.tag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drawing3.xml" ContentType="application/vnd.ms-office.drawingml.diagramDrawing+xml"/>
  <Override PartName="/ppt/diagrams/colors12.xml" ContentType="application/vnd.openxmlformats-officedocument.drawingml.diagramColors+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diagrams/layout6.xml" ContentType="application/vnd.openxmlformats-officedocument.drawingml.diagramLayout+xml"/>
  <Override PartName="/ppt/diagrams/data9.xml" ContentType="application/vnd.openxmlformats-officedocument.drawingml.diagramData+xml"/>
  <Override PartName="/ppt/notesSlides/notesSlide15.xml" ContentType="application/vnd.openxmlformats-officedocument.presentationml.notesSlide+xml"/>
  <Override PartName="/ppt/diagrams/data10.xml" ContentType="application/vnd.openxmlformats-officedocument.drawingml.diagramData+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diagrams/colors9.xml" ContentType="application/vnd.openxmlformats-officedocument.drawingml.diagramColors+xml"/>
  <Override PartName="/ppt/tags/tag17.xml" ContentType="application/vnd.openxmlformats-officedocument.presentationml.tags+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colors7.xml" ContentType="application/vnd.openxmlformats-officedocument.drawingml.diagramColors+xml"/>
  <Override PartName="/ppt/diagrams/drawing8.xml" ContentType="application/vnd.ms-office.drawingml.diagramDrawing+xml"/>
  <Override PartName="/ppt/tags/tag15.xml" ContentType="application/vnd.openxmlformats-officedocument.presentationml.tags+xml"/>
  <Override PartName="/ppt/diagrams/quickStyle12.xml" ContentType="application/vnd.openxmlformats-officedocument.drawingml.diagramStyle+xml"/>
  <Override PartName="/ppt/diagrams/drawing13.xml" ContentType="application/vnd.ms-office.drawingml.diagramDrawing+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tags/tag13.xml" ContentType="application/vnd.openxmlformats-officedocument.presentationml.tags+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tags/tag11.xml" ContentType="application/vnd.openxmlformats-officedocument.presentationml.tags+xml"/>
  <Override PartName="/ppt/diagrams/layout12.xml" ContentType="application/vnd.openxmlformats-officedocument.drawingml.diagramLayout+xml"/>
  <Override PartName="/ppt/diagrams/colors15.xml" ContentType="application/vnd.openxmlformats-officedocument.drawingml.diagramColor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tags/tag6.xml" ContentType="application/vnd.openxmlformats-officedocument.presentationml.tag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diagrams/data11.xml" ContentType="application/vnd.openxmlformats-officedocument.drawingml.diagramData+xml"/>
  <Override PartName="/ppt/notesSlides/notesSlide18.xml" ContentType="application/vnd.openxmlformats-officedocument.presentationml.notesSlide+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8.xml" ContentType="application/vnd.openxmlformats-officedocument.presentationml.tags+xml"/>
  <Override PartName="/ppt/diagrams/quickStyle15.xml" ContentType="application/vnd.openxmlformats-officedocument.drawingml.diagramStyle+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diagrams/drawing9.xml" ContentType="application/vnd.ms-office.drawingml.diagramDrawing+xml"/>
  <Override PartName="/ppt/tags/tag14.xml" ContentType="application/vnd.openxmlformats-officedocument.presentationml.tags+xml"/>
  <Override PartName="/ppt/diagrams/layout15.xml" ContentType="application/vnd.openxmlformats-officedocument.drawingml.diagramLayout+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tags/tag10.xml" ContentType="application/vnd.openxmlformats-officedocument.presentationml.tags+xml"/>
  <Override PartName="/ppt/diagrams/layout11.xml" ContentType="application/vnd.openxmlformats-officedocument.drawingml.diagramLayout+xml"/>
  <Override PartName="/ppt/diagrams/colors14.xml" ContentType="application/vnd.openxmlformats-officedocument.drawingml.diagramColors+xml"/>
  <Override PartName="/ppt/notesSlides/notesSlide1.xml" ContentType="application/vnd.openxmlformats-officedocument.presentationml.notesSlide+xml"/>
  <Override PartName="/ppt/diagrams/colors2.xml" ContentType="application/vnd.openxmlformats-officedocument.drawingml.diagramColors+xml"/>
  <Override PartName="/ppt/tags/tag7.xml" ContentType="application/vnd.openxmlformats-officedocument.presentationml.tag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notesSlides/notesSlide19.xml" ContentType="application/vnd.openxmlformats-officedocument.presentationml.notesSlide+xml"/>
  <Default Extension="jpeg" ContentType="image/jpeg"/>
  <Override PartName="/ppt/tags/tag3.xml" ContentType="application/vnd.openxmlformats-officedocument.presentationml.tags+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319" r:id="rId3"/>
    <p:sldId id="320" r:id="rId4"/>
    <p:sldId id="323" r:id="rId5"/>
    <p:sldId id="322" r:id="rId6"/>
    <p:sldId id="326" r:id="rId7"/>
    <p:sldId id="331" r:id="rId8"/>
    <p:sldId id="332" r:id="rId9"/>
    <p:sldId id="344" r:id="rId10"/>
    <p:sldId id="338" r:id="rId11"/>
    <p:sldId id="339" r:id="rId12"/>
    <p:sldId id="340" r:id="rId13"/>
    <p:sldId id="341" r:id="rId14"/>
    <p:sldId id="342" r:id="rId15"/>
    <p:sldId id="333" r:id="rId16"/>
    <p:sldId id="334" r:id="rId17"/>
    <p:sldId id="335" r:id="rId18"/>
    <p:sldId id="336" r:id="rId19"/>
    <p:sldId id="337" r:id="rId20"/>
    <p:sldId id="343" r:id="rId21"/>
    <p:sldId id="273" r:id="rId22"/>
  </p:sldIdLst>
  <p:sldSz cx="9144000" cy="6858000" type="screen4x3"/>
  <p:notesSz cx="6797675" cy="987425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192"/>
    <a:srgbClr val="6699FF"/>
    <a:srgbClr val="0066FF"/>
    <a:srgbClr val="99CCFF"/>
    <a:srgbClr val="FFFFFF"/>
    <a:srgbClr val="3366FF"/>
    <a:srgbClr val="2E62F6"/>
    <a:srgbClr val="4D7BD7"/>
    <a:srgbClr val="EAEAEA"/>
    <a:srgbClr val="80808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64" autoAdjust="0"/>
    <p:restoredTop sz="78241" autoAdjust="0"/>
  </p:normalViewPr>
  <p:slideViewPr>
    <p:cSldViewPr>
      <p:cViewPr>
        <p:scale>
          <a:sx n="100" d="100"/>
          <a:sy n="100" d="100"/>
        </p:scale>
        <p:origin x="-62" y="17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98" d="100"/>
          <a:sy n="98" d="100"/>
        </p:scale>
        <p:origin x="-1229" y="480"/>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474CE3-9692-4D77-AD16-6D366555FE56}"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A762AB73-0FF4-4C67-AA19-00A671663888}">
      <dgm:prSet>
        <dgm:style>
          <a:lnRef idx="0">
            <a:schemeClr val="accent1"/>
          </a:lnRef>
          <a:fillRef idx="3">
            <a:schemeClr val="accent1"/>
          </a:fillRef>
          <a:effectRef idx="3">
            <a:schemeClr val="accent1"/>
          </a:effectRef>
          <a:fontRef idx="minor">
            <a:schemeClr val="lt1"/>
          </a:fontRef>
        </dgm:style>
      </dgm:prSet>
      <dgm:spPr/>
      <dgm:t>
        <a:bodyPr/>
        <a:lstStyle/>
        <a:p>
          <a:pPr rtl="0"/>
          <a:r>
            <a:rPr lang="it-IT" dirty="0" smtClean="0"/>
            <a:t>Istituita con il DPR 28 novembre 2008, n. 197</a:t>
          </a:r>
          <a:endParaRPr lang="it-IT" dirty="0"/>
        </a:p>
      </dgm:t>
    </dgm:pt>
    <dgm:pt modelId="{A446247B-713F-4D34-8DA6-4C9F92CDBB0A}" type="parTrans" cxnId="{64B1F664-F27B-40B4-AD13-5EB37C2D49B8}">
      <dgm:prSet/>
      <dgm:spPr/>
      <dgm:t>
        <a:bodyPr/>
        <a:lstStyle/>
        <a:p>
          <a:endParaRPr lang="it-IT"/>
        </a:p>
      </dgm:t>
    </dgm:pt>
    <dgm:pt modelId="{7E15C507-263E-4404-B914-414AB29594CE}" type="sibTrans" cxnId="{64B1F664-F27B-40B4-AD13-5EB37C2D49B8}">
      <dgm:prSet/>
      <dgm:spPr/>
      <dgm:t>
        <a:bodyPr/>
        <a:lstStyle/>
        <a:p>
          <a:endParaRPr lang="it-IT"/>
        </a:p>
      </dgm:t>
    </dgm:pt>
    <dgm:pt modelId="{113EDA47-EDAA-467D-BA29-9C1A5155412C}">
      <dgm:prSet phldrT="[Testo]" custT="1"/>
      <dgm:spPr>
        <a:ln>
          <a:solidFill>
            <a:srgbClr val="00B050"/>
          </a:solidFill>
        </a:ln>
      </dgm:spPr>
      <dgm:t>
        <a:bodyPr/>
        <a:lstStyle/>
        <a:p>
          <a:pPr algn="ctr"/>
          <a:r>
            <a:rPr lang="it-IT" sz="2000" b="1" dirty="0" smtClean="0">
              <a:effectLst>
                <a:outerShdw blurRad="38100" dist="38100" dir="2700000" algn="tl">
                  <a:srgbClr val="000000">
                    <a:alpha val="43137"/>
                  </a:srgbClr>
                </a:outerShdw>
              </a:effectLst>
            </a:rPr>
            <a:t>Riconoscimento e valorizzazione dei diritti di PI</a:t>
          </a:r>
          <a:endParaRPr lang="it-IT" sz="2000" b="1" dirty="0">
            <a:effectLst>
              <a:outerShdw blurRad="38100" dist="38100" dir="2700000" algn="tl">
                <a:srgbClr val="000000">
                  <a:alpha val="43137"/>
                </a:srgbClr>
              </a:outerShdw>
            </a:effectLst>
          </a:endParaRPr>
        </a:p>
      </dgm:t>
    </dgm:pt>
    <dgm:pt modelId="{2DDE4713-EBF1-44DB-A259-CE2D2F5D9435}" type="parTrans" cxnId="{4724AB55-84EB-4575-B687-47D85A43765C}">
      <dgm:prSet/>
      <dgm:spPr/>
      <dgm:t>
        <a:bodyPr/>
        <a:lstStyle/>
        <a:p>
          <a:endParaRPr lang="it-IT"/>
        </a:p>
      </dgm:t>
    </dgm:pt>
    <dgm:pt modelId="{D4254AE2-ABFE-48ED-B134-26E5468261A6}" type="sibTrans" cxnId="{4724AB55-84EB-4575-B687-47D85A43765C}">
      <dgm:prSet/>
      <dgm:spPr/>
      <dgm:t>
        <a:bodyPr/>
        <a:lstStyle/>
        <a:p>
          <a:endParaRPr lang="it-IT"/>
        </a:p>
      </dgm:t>
    </dgm:pt>
    <dgm:pt modelId="{4044B7C6-2A11-4948-8961-7ADFFD0CF472}">
      <dgm:prSet phldrT="[Testo]" custT="1"/>
      <dgm:spPr>
        <a:ln>
          <a:solidFill>
            <a:srgbClr val="FF0000"/>
          </a:solidFill>
        </a:ln>
      </dgm:spPr>
      <dgm:t>
        <a:bodyPr/>
        <a:lstStyle/>
        <a:p>
          <a:pPr algn="ctr" defTabSz="1066800">
            <a:lnSpc>
              <a:spcPct val="90000"/>
            </a:lnSpc>
            <a:spcBef>
              <a:spcPct val="0"/>
            </a:spcBef>
            <a:spcAft>
              <a:spcPct val="35000"/>
            </a:spcAft>
          </a:pPr>
          <a:r>
            <a:rPr lang="it-IT" sz="2400" b="1" dirty="0" smtClean="0">
              <a:effectLst>
                <a:outerShdw blurRad="38100" dist="38100" dir="2700000" algn="tl">
                  <a:srgbClr val="000000">
                    <a:alpha val="43137"/>
                  </a:srgbClr>
                </a:outerShdw>
              </a:effectLst>
            </a:rPr>
            <a:t>Lotta alla contraffazione</a:t>
          </a:r>
          <a:endParaRPr lang="it-IT" sz="2400" b="1" dirty="0">
            <a:effectLst>
              <a:outerShdw blurRad="38100" dist="38100" dir="2700000" algn="tl">
                <a:srgbClr val="000000">
                  <a:alpha val="43137"/>
                </a:srgbClr>
              </a:outerShdw>
            </a:effectLst>
          </a:endParaRPr>
        </a:p>
      </dgm:t>
    </dgm:pt>
    <dgm:pt modelId="{4E0C9C8C-B633-44E4-B795-7022DFDFB6F4}" type="parTrans" cxnId="{A772734D-6F14-4148-88B4-7A18DBDFFFEB}">
      <dgm:prSet/>
      <dgm:spPr/>
      <dgm:t>
        <a:bodyPr/>
        <a:lstStyle/>
        <a:p>
          <a:endParaRPr lang="it-IT"/>
        </a:p>
      </dgm:t>
    </dgm:pt>
    <dgm:pt modelId="{9D088551-825B-4904-B7C3-0F8596019B3F}" type="sibTrans" cxnId="{A772734D-6F14-4148-88B4-7A18DBDFFFEB}">
      <dgm:prSet/>
      <dgm:spPr/>
      <dgm:t>
        <a:bodyPr/>
        <a:lstStyle/>
        <a:p>
          <a:endParaRPr lang="it-IT"/>
        </a:p>
      </dgm:t>
    </dgm:pt>
    <dgm:pt modelId="{7564E91B-7D6D-4072-8EEF-B60A2692E816}">
      <dgm:prSet phldrT="[Testo]" custT="1"/>
      <dgm:spPr>
        <a:ln>
          <a:solidFill>
            <a:srgbClr val="00B050"/>
          </a:solidFill>
        </a:ln>
      </dgm:spPr>
      <dgm:t>
        <a:bodyPr/>
        <a:lstStyle/>
        <a:p>
          <a:pPr marL="447675" indent="-180975" algn="just">
            <a:tabLst>
              <a:tab pos="447675" algn="l"/>
            </a:tabLst>
          </a:pPr>
          <a:r>
            <a:rPr lang="it-IT" sz="1600" b="0" dirty="0" smtClean="0"/>
            <a:t>promozione della PI e relazioni con istituzioni ed organismi internazionali</a:t>
          </a:r>
          <a:endParaRPr lang="it-IT" sz="1600" dirty="0"/>
        </a:p>
      </dgm:t>
    </dgm:pt>
    <dgm:pt modelId="{7157F67B-2CAB-408E-9EB9-344E10A5ED3B}" type="parTrans" cxnId="{EF9B2493-8B3F-455D-9C36-4A27FDCC006C}">
      <dgm:prSet/>
      <dgm:spPr/>
      <dgm:t>
        <a:bodyPr/>
        <a:lstStyle/>
        <a:p>
          <a:endParaRPr lang="it-IT"/>
        </a:p>
      </dgm:t>
    </dgm:pt>
    <dgm:pt modelId="{FF40E784-DC6D-44AC-A53A-D4605261FB29}" type="sibTrans" cxnId="{EF9B2493-8B3F-455D-9C36-4A27FDCC006C}">
      <dgm:prSet/>
      <dgm:spPr/>
      <dgm:t>
        <a:bodyPr/>
        <a:lstStyle/>
        <a:p>
          <a:endParaRPr lang="it-IT"/>
        </a:p>
      </dgm:t>
    </dgm:pt>
    <dgm:pt modelId="{8EE4AC45-65D6-41BB-A6EC-7D8FF7375922}">
      <dgm:prSet phldrT="[Testo]" custT="1"/>
      <dgm:spPr>
        <a:ln>
          <a:solidFill>
            <a:srgbClr val="00B050"/>
          </a:solidFill>
        </a:ln>
      </dgm:spPr>
      <dgm:t>
        <a:bodyPr/>
        <a:lstStyle/>
        <a:p>
          <a:pPr marL="447675" indent="-180975" algn="just">
            <a:tabLst>
              <a:tab pos="447675" algn="l"/>
            </a:tabLst>
          </a:pPr>
          <a:r>
            <a:rPr lang="it-IT" sz="1600" dirty="0" smtClean="0"/>
            <a:t>disegni e modelli - nazionali,  comunitari  ed internazionali</a:t>
          </a:r>
          <a:endParaRPr lang="it-IT" sz="1600" dirty="0"/>
        </a:p>
      </dgm:t>
    </dgm:pt>
    <dgm:pt modelId="{6050B16B-39FF-4200-8A43-BAE1450987E8}" type="parTrans" cxnId="{30FA6CD0-CB6D-4904-AD00-FF60B6801411}">
      <dgm:prSet/>
      <dgm:spPr/>
      <dgm:t>
        <a:bodyPr/>
        <a:lstStyle/>
        <a:p>
          <a:endParaRPr lang="it-IT"/>
        </a:p>
      </dgm:t>
    </dgm:pt>
    <dgm:pt modelId="{AFEA54DF-21B3-4023-83B9-85208D58E2BF}" type="sibTrans" cxnId="{30FA6CD0-CB6D-4904-AD00-FF60B6801411}">
      <dgm:prSet/>
      <dgm:spPr/>
      <dgm:t>
        <a:bodyPr/>
        <a:lstStyle/>
        <a:p>
          <a:endParaRPr lang="it-IT"/>
        </a:p>
      </dgm:t>
    </dgm:pt>
    <dgm:pt modelId="{A0F31643-7524-4C2C-8804-27FBC94FE0EC}">
      <dgm:prSet phldrT="[Testo]" custT="1"/>
      <dgm:spPr>
        <a:ln>
          <a:solidFill>
            <a:srgbClr val="00B050"/>
          </a:solidFill>
        </a:ln>
      </dgm:spPr>
      <dgm:t>
        <a:bodyPr/>
        <a:lstStyle/>
        <a:p>
          <a:pPr marL="447675" indent="-180975" algn="just">
            <a:tabLst>
              <a:tab pos="447675" algn="l"/>
            </a:tabLst>
          </a:pPr>
          <a:r>
            <a:rPr lang="it-IT" sz="1600" dirty="0" smtClean="0"/>
            <a:t>marchi - nazionali</a:t>
          </a:r>
          <a:r>
            <a:rPr lang="it-IT" sz="1600" dirty="0" smtClean="0"/>
            <a:t>, comunitari ed internazionali </a:t>
          </a:r>
          <a:r>
            <a:rPr lang="it-IT" sz="1600" dirty="0" smtClean="0"/>
            <a:t>(opposizione</a:t>
          </a:r>
          <a:r>
            <a:rPr lang="it-IT" sz="1600" dirty="0" smtClean="0"/>
            <a:t>)</a:t>
          </a:r>
          <a:endParaRPr lang="it-IT" sz="1600" dirty="0"/>
        </a:p>
      </dgm:t>
    </dgm:pt>
    <dgm:pt modelId="{FF3FF5BD-E6D6-46A7-B1B5-5D163C284999}" type="parTrans" cxnId="{07B8D81A-E6F1-410E-AC8C-49CD67FFB5C8}">
      <dgm:prSet/>
      <dgm:spPr/>
      <dgm:t>
        <a:bodyPr/>
        <a:lstStyle/>
        <a:p>
          <a:endParaRPr lang="it-IT"/>
        </a:p>
      </dgm:t>
    </dgm:pt>
    <dgm:pt modelId="{2ACBD440-580A-4CC4-A48B-F3C2BFBE63F2}" type="sibTrans" cxnId="{07B8D81A-E6F1-410E-AC8C-49CD67FFB5C8}">
      <dgm:prSet/>
      <dgm:spPr/>
      <dgm:t>
        <a:bodyPr/>
        <a:lstStyle/>
        <a:p>
          <a:endParaRPr lang="it-IT"/>
        </a:p>
      </dgm:t>
    </dgm:pt>
    <dgm:pt modelId="{C44BD797-DD13-46D9-B636-38DCB3BF2AF3}">
      <dgm:prSet phldrT="[Testo]" custT="1"/>
      <dgm:spPr>
        <a:ln>
          <a:solidFill>
            <a:srgbClr val="FF0000"/>
          </a:solidFill>
        </a:ln>
      </dgm:spPr>
      <dgm:t>
        <a:bodyPr/>
        <a:lstStyle/>
        <a:p>
          <a:pPr marL="542925" marR="0" indent="-180975" algn="just" defTabSz="914400" eaLnBrk="1" fontAlgn="auto" latinLnBrk="0" hangingPunct="1">
            <a:lnSpc>
              <a:spcPct val="100000"/>
            </a:lnSpc>
            <a:spcBef>
              <a:spcPts val="0"/>
            </a:spcBef>
            <a:spcAft>
              <a:spcPts val="0"/>
            </a:spcAft>
            <a:buClrTx/>
            <a:buSzTx/>
            <a:buFontTx/>
            <a:buNone/>
            <a:tabLst/>
            <a:defRPr/>
          </a:pPr>
          <a:r>
            <a:rPr lang="it-IT" sz="1600" b="0" dirty="0" smtClean="0"/>
            <a:t>raccordo </a:t>
          </a:r>
          <a:r>
            <a:rPr lang="it-IT" sz="1600" dirty="0" smtClean="0"/>
            <a:t>con le amministrazioni pubbliche impegnate nella lotta alla contraffazione, raccolta e gestione banca dati, analisi e rapporti  sull'andamento del fenomeno, indirizzi e promozione in materia di Politiche anticontraffazione, </a:t>
          </a:r>
          <a:r>
            <a:rPr lang="it-IT" sz="1600" b="0" dirty="0" smtClean="0"/>
            <a:t>attività di </a:t>
          </a:r>
          <a:r>
            <a:rPr lang="it-IT" sz="1600" dirty="0" smtClean="0"/>
            <a:t>segretariato del Consiglio nazionale </a:t>
          </a:r>
          <a:r>
            <a:rPr lang="it-IT" sz="1600" dirty="0" smtClean="0"/>
            <a:t>anticontraffazione</a:t>
          </a:r>
          <a:endParaRPr lang="it-IT" sz="1600" dirty="0" smtClean="0"/>
        </a:p>
      </dgm:t>
    </dgm:pt>
    <dgm:pt modelId="{D3D4283A-EFE1-4DF1-B935-ECF1FC33084B}" type="parTrans" cxnId="{AF0FDFBA-EBFD-4281-A627-8B244FC279BB}">
      <dgm:prSet/>
      <dgm:spPr/>
      <dgm:t>
        <a:bodyPr/>
        <a:lstStyle/>
        <a:p>
          <a:endParaRPr lang="it-IT"/>
        </a:p>
      </dgm:t>
    </dgm:pt>
    <dgm:pt modelId="{E6C5C298-BB6A-4092-8118-BAB0C8C5DC2D}" type="sibTrans" cxnId="{AF0FDFBA-EBFD-4281-A627-8B244FC279BB}">
      <dgm:prSet/>
      <dgm:spPr/>
      <dgm:t>
        <a:bodyPr/>
        <a:lstStyle/>
        <a:p>
          <a:endParaRPr lang="it-IT"/>
        </a:p>
      </dgm:t>
    </dgm:pt>
    <dgm:pt modelId="{CEE0AD51-FEFA-42FF-B58F-FB30C5BB9E40}">
      <dgm:prSet phldrT="[Testo]" custT="1"/>
      <dgm:spPr>
        <a:ln>
          <a:solidFill>
            <a:srgbClr val="FF0000"/>
          </a:solidFill>
        </a:ln>
      </dgm:spPr>
      <dgm:t>
        <a:bodyPr/>
        <a:lstStyle/>
        <a:p>
          <a:pPr marL="542925" marR="0" indent="-180975" algn="just" defTabSz="622300" eaLnBrk="1" fontAlgn="auto" latinLnBrk="0" hangingPunct="1">
            <a:lnSpc>
              <a:spcPct val="90000"/>
            </a:lnSpc>
            <a:spcBef>
              <a:spcPct val="0"/>
            </a:spcBef>
            <a:spcAft>
              <a:spcPct val="15000"/>
            </a:spcAft>
            <a:buClrTx/>
            <a:buSzTx/>
            <a:buFontTx/>
            <a:buNone/>
            <a:tabLst/>
            <a:defRPr/>
          </a:pPr>
          <a:r>
            <a:rPr lang="it-IT" sz="1600" dirty="0" smtClean="0"/>
            <a:t>Assistenza e supporto imprese all'estero, gestione dell'attività inerente ai destinatari anticontraffazione, gestione call center ed indirizzo di posta  elettronica dedicato, monitoraggio sistemi e metodi </a:t>
          </a:r>
          <a:r>
            <a:rPr lang="it-IT" sz="1600" dirty="0" smtClean="0"/>
            <a:t>anticontraffazione</a:t>
          </a:r>
          <a:endParaRPr lang="it-IT" sz="1600" dirty="0" smtClean="0"/>
        </a:p>
      </dgm:t>
    </dgm:pt>
    <dgm:pt modelId="{FDAEB150-C8AC-4ABF-91D9-6594E3711BDE}" type="parTrans" cxnId="{1EA6EBE7-451A-420D-9B00-1BBC8EB22651}">
      <dgm:prSet/>
      <dgm:spPr/>
      <dgm:t>
        <a:bodyPr/>
        <a:lstStyle/>
        <a:p>
          <a:endParaRPr lang="it-IT"/>
        </a:p>
      </dgm:t>
    </dgm:pt>
    <dgm:pt modelId="{28E5978A-5265-4DD8-B480-CC82FE7D3562}" type="sibTrans" cxnId="{1EA6EBE7-451A-420D-9B00-1BBC8EB22651}">
      <dgm:prSet/>
      <dgm:spPr/>
      <dgm:t>
        <a:bodyPr/>
        <a:lstStyle/>
        <a:p>
          <a:endParaRPr lang="it-IT"/>
        </a:p>
      </dgm:t>
    </dgm:pt>
    <dgm:pt modelId="{2B00585A-C1F3-4CBD-B47F-BF0DAE95377C}">
      <dgm:prSet phldrT="[Testo]" custT="1"/>
      <dgm:spPr>
        <a:ln>
          <a:solidFill>
            <a:srgbClr val="00B050"/>
          </a:solidFill>
        </a:ln>
      </dgm:spPr>
      <dgm:t>
        <a:bodyPr/>
        <a:lstStyle/>
        <a:p>
          <a:pPr marL="447675" indent="-180975" algn="just">
            <a:tabLst>
              <a:tab pos="447675" algn="l"/>
            </a:tabLst>
          </a:pPr>
          <a:r>
            <a:rPr lang="it-IT" sz="1600" dirty="0" smtClean="0"/>
            <a:t>invenzioni e modelli di utilità, nazionali, europei ed internazionali</a:t>
          </a:r>
          <a:endParaRPr lang="it-IT" sz="1600" dirty="0"/>
        </a:p>
      </dgm:t>
    </dgm:pt>
    <dgm:pt modelId="{0D0C7126-853C-46D0-AD90-F74F805556FC}" type="parTrans" cxnId="{33262C22-7802-4074-BAC8-B3E67E6D28A5}">
      <dgm:prSet/>
      <dgm:spPr/>
      <dgm:t>
        <a:bodyPr/>
        <a:lstStyle/>
        <a:p>
          <a:endParaRPr lang="it-IT"/>
        </a:p>
      </dgm:t>
    </dgm:pt>
    <dgm:pt modelId="{6B6251CE-3424-4778-95A3-DABDE767D488}" type="sibTrans" cxnId="{33262C22-7802-4074-BAC8-B3E67E6D28A5}">
      <dgm:prSet/>
      <dgm:spPr/>
      <dgm:t>
        <a:bodyPr/>
        <a:lstStyle/>
        <a:p>
          <a:endParaRPr lang="it-IT"/>
        </a:p>
      </dgm:t>
    </dgm:pt>
    <dgm:pt modelId="{A8C21AEA-49F3-4D3E-A369-86A46E91C959}" type="pres">
      <dgm:prSet presAssocID="{E0474CE3-9692-4D77-AD16-6D366555FE56}" presName="diagram" presStyleCnt="0">
        <dgm:presLayoutVars>
          <dgm:chPref val="1"/>
          <dgm:dir/>
          <dgm:animOne val="branch"/>
          <dgm:animLvl val="lvl"/>
          <dgm:resizeHandles/>
        </dgm:presLayoutVars>
      </dgm:prSet>
      <dgm:spPr/>
      <dgm:t>
        <a:bodyPr/>
        <a:lstStyle/>
        <a:p>
          <a:endParaRPr lang="it-IT"/>
        </a:p>
      </dgm:t>
    </dgm:pt>
    <dgm:pt modelId="{7FCC8C0D-E404-402E-8A04-E3ABFEFD6924}" type="pres">
      <dgm:prSet presAssocID="{A762AB73-0FF4-4C67-AA19-00A671663888}" presName="root" presStyleCnt="0"/>
      <dgm:spPr/>
    </dgm:pt>
    <dgm:pt modelId="{8893657B-EBDC-4C30-A27C-5267745B3116}" type="pres">
      <dgm:prSet presAssocID="{A762AB73-0FF4-4C67-AA19-00A671663888}" presName="rootComposite" presStyleCnt="0"/>
      <dgm:spPr/>
    </dgm:pt>
    <dgm:pt modelId="{55E56EDC-19B1-4EEC-8088-3F7B1AF59FF2}" type="pres">
      <dgm:prSet presAssocID="{A762AB73-0FF4-4C67-AA19-00A671663888}" presName="rootText" presStyleLbl="node1" presStyleIdx="0" presStyleCnt="1" custScaleX="531948" custScaleY="81417" custLinFactNeighborX="1547" custLinFactNeighborY="-7420"/>
      <dgm:spPr/>
      <dgm:t>
        <a:bodyPr/>
        <a:lstStyle/>
        <a:p>
          <a:endParaRPr lang="it-IT"/>
        </a:p>
      </dgm:t>
    </dgm:pt>
    <dgm:pt modelId="{D780636D-CE37-4E5B-BB7F-914A8F5C590E}" type="pres">
      <dgm:prSet presAssocID="{A762AB73-0FF4-4C67-AA19-00A671663888}" presName="rootConnector" presStyleLbl="node1" presStyleIdx="0" presStyleCnt="1"/>
      <dgm:spPr/>
      <dgm:t>
        <a:bodyPr/>
        <a:lstStyle/>
        <a:p>
          <a:endParaRPr lang="it-IT"/>
        </a:p>
      </dgm:t>
    </dgm:pt>
    <dgm:pt modelId="{A0EC9262-A157-4009-985D-76F13E7578BC}" type="pres">
      <dgm:prSet presAssocID="{A762AB73-0FF4-4C67-AA19-00A671663888}" presName="childShape" presStyleCnt="0"/>
      <dgm:spPr/>
    </dgm:pt>
    <dgm:pt modelId="{A9EF71E2-58BA-47B1-93C3-E4F79044EA2D}" type="pres">
      <dgm:prSet presAssocID="{2DDE4713-EBF1-44DB-A259-CE2D2F5D9435}" presName="Name13" presStyleLbl="parChTrans1D2" presStyleIdx="0" presStyleCnt="2"/>
      <dgm:spPr/>
      <dgm:t>
        <a:bodyPr/>
        <a:lstStyle/>
        <a:p>
          <a:endParaRPr lang="it-IT"/>
        </a:p>
      </dgm:t>
    </dgm:pt>
    <dgm:pt modelId="{290462AB-F1F1-47CC-B545-9A13540CF998}" type="pres">
      <dgm:prSet presAssocID="{113EDA47-EDAA-467D-BA29-9C1A5155412C}" presName="childText" presStyleLbl="bgAcc1" presStyleIdx="0" presStyleCnt="2" custScaleX="597442" custScaleY="266905" custLinFactNeighborX="-33064" custLinFactNeighborY="-6409">
        <dgm:presLayoutVars>
          <dgm:bulletEnabled val="1"/>
        </dgm:presLayoutVars>
      </dgm:prSet>
      <dgm:spPr/>
      <dgm:t>
        <a:bodyPr/>
        <a:lstStyle/>
        <a:p>
          <a:endParaRPr lang="it-IT"/>
        </a:p>
      </dgm:t>
    </dgm:pt>
    <dgm:pt modelId="{5BD791B1-2AA1-47A1-B830-043903460EF5}" type="pres">
      <dgm:prSet presAssocID="{4E0C9C8C-B633-44E4-B795-7022DFDFB6F4}" presName="Name13" presStyleLbl="parChTrans1D2" presStyleIdx="1" presStyleCnt="2"/>
      <dgm:spPr/>
      <dgm:t>
        <a:bodyPr/>
        <a:lstStyle/>
        <a:p>
          <a:endParaRPr lang="it-IT"/>
        </a:p>
      </dgm:t>
    </dgm:pt>
    <dgm:pt modelId="{95B4C202-2AA9-438B-BE41-5F361A5CBBD3}" type="pres">
      <dgm:prSet presAssocID="{4044B7C6-2A11-4948-8961-7ADFFD0CF472}" presName="childText" presStyleLbl="bgAcc1" presStyleIdx="1" presStyleCnt="2" custScaleX="610787" custScaleY="420171" custLinFactNeighborX="-30805" custLinFactNeighborY="5720">
        <dgm:presLayoutVars>
          <dgm:bulletEnabled val="1"/>
        </dgm:presLayoutVars>
      </dgm:prSet>
      <dgm:spPr/>
      <dgm:t>
        <a:bodyPr/>
        <a:lstStyle/>
        <a:p>
          <a:endParaRPr lang="it-IT"/>
        </a:p>
      </dgm:t>
    </dgm:pt>
  </dgm:ptLst>
  <dgm:cxnLst>
    <dgm:cxn modelId="{D07A3A30-7046-4967-87A7-5AB1D86CBC67}" type="presOf" srcId="{A762AB73-0FF4-4C67-AA19-00A671663888}" destId="{55E56EDC-19B1-4EEC-8088-3F7B1AF59FF2}" srcOrd="0" destOrd="0" presId="urn:microsoft.com/office/officeart/2005/8/layout/hierarchy3"/>
    <dgm:cxn modelId="{55D3D4E3-E8D9-4275-8637-D67127CF317B}" type="presOf" srcId="{8EE4AC45-65D6-41BB-A6EC-7D8FF7375922}" destId="{290462AB-F1F1-47CC-B545-9A13540CF998}" srcOrd="0" destOrd="3" presId="urn:microsoft.com/office/officeart/2005/8/layout/hierarchy3"/>
    <dgm:cxn modelId="{A772734D-6F14-4148-88B4-7A18DBDFFFEB}" srcId="{A762AB73-0FF4-4C67-AA19-00A671663888}" destId="{4044B7C6-2A11-4948-8961-7ADFFD0CF472}" srcOrd="1" destOrd="0" parTransId="{4E0C9C8C-B633-44E4-B795-7022DFDFB6F4}" sibTransId="{9D088551-825B-4904-B7C3-0F8596019B3F}"/>
    <dgm:cxn modelId="{33262C22-7802-4074-BAC8-B3E67E6D28A5}" srcId="{113EDA47-EDAA-467D-BA29-9C1A5155412C}" destId="{2B00585A-C1F3-4CBD-B47F-BF0DAE95377C}" srcOrd="1" destOrd="0" parTransId="{0D0C7126-853C-46D0-AD90-F74F805556FC}" sibTransId="{6B6251CE-3424-4778-95A3-DABDE767D488}"/>
    <dgm:cxn modelId="{64B1F664-F27B-40B4-AD13-5EB37C2D49B8}" srcId="{E0474CE3-9692-4D77-AD16-6D366555FE56}" destId="{A762AB73-0FF4-4C67-AA19-00A671663888}" srcOrd="0" destOrd="0" parTransId="{A446247B-713F-4D34-8DA6-4C9F92CDBB0A}" sibTransId="{7E15C507-263E-4404-B914-414AB29594CE}"/>
    <dgm:cxn modelId="{245837D2-132B-4184-8BE0-21614B1F92DB}" type="presOf" srcId="{4044B7C6-2A11-4948-8961-7ADFFD0CF472}" destId="{95B4C202-2AA9-438B-BE41-5F361A5CBBD3}" srcOrd="0" destOrd="0" presId="urn:microsoft.com/office/officeart/2005/8/layout/hierarchy3"/>
    <dgm:cxn modelId="{4724AB55-84EB-4575-B687-47D85A43765C}" srcId="{A762AB73-0FF4-4C67-AA19-00A671663888}" destId="{113EDA47-EDAA-467D-BA29-9C1A5155412C}" srcOrd="0" destOrd="0" parTransId="{2DDE4713-EBF1-44DB-A259-CE2D2F5D9435}" sibTransId="{D4254AE2-ABFE-48ED-B134-26E5468261A6}"/>
    <dgm:cxn modelId="{7B630DC0-E25A-4501-A6E3-33AE1C7DC014}" type="presOf" srcId="{113EDA47-EDAA-467D-BA29-9C1A5155412C}" destId="{290462AB-F1F1-47CC-B545-9A13540CF998}" srcOrd="0" destOrd="0" presId="urn:microsoft.com/office/officeart/2005/8/layout/hierarchy3"/>
    <dgm:cxn modelId="{16D4B4CA-7469-43CF-B35A-10B65EDEC22B}" type="presOf" srcId="{4E0C9C8C-B633-44E4-B795-7022DFDFB6F4}" destId="{5BD791B1-2AA1-47A1-B830-043903460EF5}" srcOrd="0" destOrd="0" presId="urn:microsoft.com/office/officeart/2005/8/layout/hierarchy3"/>
    <dgm:cxn modelId="{96FF3EC8-96BF-42E1-BCAE-FEF7327D2D9C}" type="presOf" srcId="{A762AB73-0FF4-4C67-AA19-00A671663888}" destId="{D780636D-CE37-4E5B-BB7F-914A8F5C590E}" srcOrd="1" destOrd="0" presId="urn:microsoft.com/office/officeart/2005/8/layout/hierarchy3"/>
    <dgm:cxn modelId="{01560BEA-7EEE-4011-A50F-97546D9386FD}" type="presOf" srcId="{2DDE4713-EBF1-44DB-A259-CE2D2F5D9435}" destId="{A9EF71E2-58BA-47B1-93C3-E4F79044EA2D}" srcOrd="0" destOrd="0" presId="urn:microsoft.com/office/officeart/2005/8/layout/hierarchy3"/>
    <dgm:cxn modelId="{1EA6EBE7-451A-420D-9B00-1BBC8EB22651}" srcId="{4044B7C6-2A11-4948-8961-7ADFFD0CF472}" destId="{CEE0AD51-FEFA-42FF-B58F-FB30C5BB9E40}" srcOrd="1" destOrd="0" parTransId="{FDAEB150-C8AC-4ABF-91D9-6594E3711BDE}" sibTransId="{28E5978A-5265-4DD8-B480-CC82FE7D3562}"/>
    <dgm:cxn modelId="{11889480-D6D3-43E3-9E65-F4C69B9B4B0C}" type="presOf" srcId="{A0F31643-7524-4C2C-8804-27FBC94FE0EC}" destId="{290462AB-F1F1-47CC-B545-9A13540CF998}" srcOrd="0" destOrd="4" presId="urn:microsoft.com/office/officeart/2005/8/layout/hierarchy3"/>
    <dgm:cxn modelId="{B6837F2D-D2D5-4A12-9C50-BAE353DABAC3}" type="presOf" srcId="{C44BD797-DD13-46D9-B636-38DCB3BF2AF3}" destId="{95B4C202-2AA9-438B-BE41-5F361A5CBBD3}" srcOrd="0" destOrd="1" presId="urn:microsoft.com/office/officeart/2005/8/layout/hierarchy3"/>
    <dgm:cxn modelId="{A6B31343-2FAD-4DB1-BBC0-C6385FB343E7}" type="presOf" srcId="{E0474CE3-9692-4D77-AD16-6D366555FE56}" destId="{A8C21AEA-49F3-4D3E-A369-86A46E91C959}" srcOrd="0" destOrd="0" presId="urn:microsoft.com/office/officeart/2005/8/layout/hierarchy3"/>
    <dgm:cxn modelId="{A53D6D4E-20C4-4ED3-89D3-F0126255E8BA}" type="presOf" srcId="{CEE0AD51-FEFA-42FF-B58F-FB30C5BB9E40}" destId="{95B4C202-2AA9-438B-BE41-5F361A5CBBD3}" srcOrd="0" destOrd="2" presId="urn:microsoft.com/office/officeart/2005/8/layout/hierarchy3"/>
    <dgm:cxn modelId="{EF9B2493-8B3F-455D-9C36-4A27FDCC006C}" srcId="{113EDA47-EDAA-467D-BA29-9C1A5155412C}" destId="{7564E91B-7D6D-4072-8EEF-B60A2692E816}" srcOrd="0" destOrd="0" parTransId="{7157F67B-2CAB-408E-9EB9-344E10A5ED3B}" sibTransId="{FF40E784-DC6D-44AC-A53A-D4605261FB29}"/>
    <dgm:cxn modelId="{211C3824-BB5F-47C5-B275-A4184E9BB35B}" type="presOf" srcId="{2B00585A-C1F3-4CBD-B47F-BF0DAE95377C}" destId="{290462AB-F1F1-47CC-B545-9A13540CF998}" srcOrd="0" destOrd="2" presId="urn:microsoft.com/office/officeart/2005/8/layout/hierarchy3"/>
    <dgm:cxn modelId="{AF0FDFBA-EBFD-4281-A627-8B244FC279BB}" srcId="{4044B7C6-2A11-4948-8961-7ADFFD0CF472}" destId="{C44BD797-DD13-46D9-B636-38DCB3BF2AF3}" srcOrd="0" destOrd="0" parTransId="{D3D4283A-EFE1-4DF1-B935-ECF1FC33084B}" sibTransId="{E6C5C298-BB6A-4092-8118-BAB0C8C5DC2D}"/>
    <dgm:cxn modelId="{07B8D81A-E6F1-410E-AC8C-49CD67FFB5C8}" srcId="{113EDA47-EDAA-467D-BA29-9C1A5155412C}" destId="{A0F31643-7524-4C2C-8804-27FBC94FE0EC}" srcOrd="3" destOrd="0" parTransId="{FF3FF5BD-E6D6-46A7-B1B5-5D163C284999}" sibTransId="{2ACBD440-580A-4CC4-A48B-F3C2BFBE63F2}"/>
    <dgm:cxn modelId="{30FA6CD0-CB6D-4904-AD00-FF60B6801411}" srcId="{113EDA47-EDAA-467D-BA29-9C1A5155412C}" destId="{8EE4AC45-65D6-41BB-A6EC-7D8FF7375922}" srcOrd="2" destOrd="0" parTransId="{6050B16B-39FF-4200-8A43-BAE1450987E8}" sibTransId="{AFEA54DF-21B3-4023-83B9-85208D58E2BF}"/>
    <dgm:cxn modelId="{BC2CDB24-9E61-4E59-9EEB-11F0AE7F5771}" type="presOf" srcId="{7564E91B-7D6D-4072-8EEF-B60A2692E816}" destId="{290462AB-F1F1-47CC-B545-9A13540CF998}" srcOrd="0" destOrd="1" presId="urn:microsoft.com/office/officeart/2005/8/layout/hierarchy3"/>
    <dgm:cxn modelId="{F9798A93-073A-48DC-8841-29B37A77AB4B}" type="presParOf" srcId="{A8C21AEA-49F3-4D3E-A369-86A46E91C959}" destId="{7FCC8C0D-E404-402E-8A04-E3ABFEFD6924}" srcOrd="0" destOrd="0" presId="urn:microsoft.com/office/officeart/2005/8/layout/hierarchy3"/>
    <dgm:cxn modelId="{B5A1341C-9764-4A9E-AE0A-DB288A198BC2}" type="presParOf" srcId="{7FCC8C0D-E404-402E-8A04-E3ABFEFD6924}" destId="{8893657B-EBDC-4C30-A27C-5267745B3116}" srcOrd="0" destOrd="0" presId="urn:microsoft.com/office/officeart/2005/8/layout/hierarchy3"/>
    <dgm:cxn modelId="{589CCAFF-AF7B-4FE9-868E-4544FE7849D9}" type="presParOf" srcId="{8893657B-EBDC-4C30-A27C-5267745B3116}" destId="{55E56EDC-19B1-4EEC-8088-3F7B1AF59FF2}" srcOrd="0" destOrd="0" presId="urn:microsoft.com/office/officeart/2005/8/layout/hierarchy3"/>
    <dgm:cxn modelId="{F9808433-A279-4477-BBFB-8F1F1B888E3C}" type="presParOf" srcId="{8893657B-EBDC-4C30-A27C-5267745B3116}" destId="{D780636D-CE37-4E5B-BB7F-914A8F5C590E}" srcOrd="1" destOrd="0" presId="urn:microsoft.com/office/officeart/2005/8/layout/hierarchy3"/>
    <dgm:cxn modelId="{BAC8459D-C3D4-4118-A770-AACE39E885A4}" type="presParOf" srcId="{7FCC8C0D-E404-402E-8A04-E3ABFEFD6924}" destId="{A0EC9262-A157-4009-985D-76F13E7578BC}" srcOrd="1" destOrd="0" presId="urn:microsoft.com/office/officeart/2005/8/layout/hierarchy3"/>
    <dgm:cxn modelId="{204FCECA-4D9B-4BD2-B499-C6B17855CCC5}" type="presParOf" srcId="{A0EC9262-A157-4009-985D-76F13E7578BC}" destId="{A9EF71E2-58BA-47B1-93C3-E4F79044EA2D}" srcOrd="0" destOrd="0" presId="urn:microsoft.com/office/officeart/2005/8/layout/hierarchy3"/>
    <dgm:cxn modelId="{B977169F-DF5B-4768-B46F-4BCA0AC4BD70}" type="presParOf" srcId="{A0EC9262-A157-4009-985D-76F13E7578BC}" destId="{290462AB-F1F1-47CC-B545-9A13540CF998}" srcOrd="1" destOrd="0" presId="urn:microsoft.com/office/officeart/2005/8/layout/hierarchy3"/>
    <dgm:cxn modelId="{F6573997-AD64-4127-A42F-04C54030CD62}" type="presParOf" srcId="{A0EC9262-A157-4009-985D-76F13E7578BC}" destId="{5BD791B1-2AA1-47A1-B830-043903460EF5}" srcOrd="2" destOrd="0" presId="urn:microsoft.com/office/officeart/2005/8/layout/hierarchy3"/>
    <dgm:cxn modelId="{7F9E9444-DFFA-45C2-BF2B-4D23A6C25DBD}" type="presParOf" srcId="{A0EC9262-A157-4009-985D-76F13E7578BC}" destId="{95B4C202-2AA9-438B-BE41-5F361A5CBBD3}" srcOrd="3" destOrd="0" presId="urn:microsoft.com/office/officeart/2005/8/layout/hierarchy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3B857D0D-293D-49EE-8AC3-62F6EC71F596}">
      <dgm:prSet custT="1">
        <dgm:style>
          <a:lnRef idx="0">
            <a:schemeClr val="accent1"/>
          </a:lnRef>
          <a:fillRef idx="3">
            <a:schemeClr val="accent1"/>
          </a:fillRef>
          <a:effectRef idx="3">
            <a:schemeClr val="accent1"/>
          </a:effectRef>
          <a:fontRef idx="minor">
            <a:schemeClr val="lt1"/>
          </a:fontRef>
        </dgm:style>
      </dgm:prSet>
      <dgm:spPr/>
      <dgm:t>
        <a:bodyPr/>
        <a:lstStyle/>
        <a:p>
          <a:pPr rtl="0"/>
          <a:r>
            <a:rPr lang="it-IT" sz="2000" b="1" dirty="0" smtClean="0"/>
            <a:t>STRATEGIA </a:t>
          </a:r>
          <a:r>
            <a:rPr lang="it-IT" sz="2000" b="1" dirty="0" smtClean="0"/>
            <a:t>DGLC-UIBM</a:t>
          </a:r>
          <a:endParaRPr lang="it-IT" sz="2000" b="1" dirty="0" smtClean="0"/>
        </a:p>
        <a:p>
          <a:pPr rtl="0"/>
          <a:r>
            <a:rPr lang="it-IT" sz="2000" b="1" dirty="0" smtClean="0"/>
            <a:t>Promuovere una revisione critica degli attuali modelli di produzione e consumo, dando </a:t>
          </a:r>
          <a:r>
            <a:rPr lang="it-IT" sz="2000" b="1" dirty="0" smtClean="0"/>
            <a:t>forti </a:t>
          </a:r>
          <a:r>
            <a:rPr lang="it-IT" sz="2000" b="1" dirty="0" smtClean="0"/>
            <a:t>e tempestivi segnali di tutela del tessuto produttivo</a:t>
          </a:r>
        </a:p>
      </dgm:t>
    </dgm:pt>
    <dgm:pt modelId="{C24CB8B5-8626-473F-AD8F-59FB53EED81B}" type="parTrans" cxnId="{91082D54-E59F-4116-9233-761D9B1E66E0}">
      <dgm:prSet/>
      <dgm:spPr/>
      <dgm:t>
        <a:bodyPr/>
        <a:lstStyle/>
        <a:p>
          <a:endParaRPr lang="it-IT"/>
        </a:p>
      </dgm:t>
    </dgm:pt>
    <dgm:pt modelId="{8AFC8D13-1CDD-4735-A2E2-2C1959FFEFA0}" type="sibTrans" cxnId="{91082D54-E59F-4116-9233-761D9B1E66E0}">
      <dgm:prSet/>
      <dgm:spPr/>
      <dgm:t>
        <a:bodyPr/>
        <a:lstStyle/>
        <a:p>
          <a:endParaRPr lang="it-IT"/>
        </a:p>
      </dgm:t>
    </dgm:pt>
    <dgm:pt modelId="{5C146E9E-F3BF-4F8C-9F04-E801D3596F8F}">
      <dgm:prSet custT="1"/>
      <dgm:spPr>
        <a:solidFill>
          <a:srgbClr val="00B050">
            <a:alpha val="90000"/>
          </a:srgbClr>
        </a:solidFill>
      </dgm:spPr>
      <dgm:t>
        <a:bodyPr/>
        <a:lstStyle/>
        <a:p>
          <a:pPr algn="ctr"/>
          <a:r>
            <a:rPr lang="it-IT" sz="1800" b="1" u="none" dirty="0" smtClean="0"/>
            <a:t>AZIONI </a:t>
          </a:r>
          <a:r>
            <a:rPr lang="it-IT" sz="1800" b="1" u="none" dirty="0" err="1" smtClean="0"/>
            <a:t>DI</a:t>
          </a:r>
          <a:r>
            <a:rPr lang="it-IT" sz="1800" b="1" u="none" dirty="0" smtClean="0"/>
            <a:t> QUANTIFICAZIONE ED ANALISI DEL FENOMENO</a:t>
          </a:r>
          <a:endParaRPr lang="it-IT" sz="1800" b="1" u="none" dirty="0"/>
        </a:p>
      </dgm:t>
    </dgm:pt>
    <dgm:pt modelId="{605FC7B5-7FC9-4D7F-B974-832D9243EE4E}" type="parTrans" cxnId="{B551612F-A27F-41D1-A5BD-12A96C49E08F}">
      <dgm:prSet/>
      <dgm:spPr/>
      <dgm:t>
        <a:bodyPr/>
        <a:lstStyle/>
        <a:p>
          <a:endParaRPr lang="it-IT"/>
        </a:p>
      </dgm:t>
    </dgm:pt>
    <dgm:pt modelId="{D618F274-2134-4009-95E2-566FD59FC6D3}" type="sibTrans" cxnId="{B551612F-A27F-41D1-A5BD-12A96C49E08F}">
      <dgm:prSet/>
      <dgm:spPr/>
      <dgm:t>
        <a:bodyPr/>
        <a:lstStyle/>
        <a:p>
          <a:endParaRPr lang="it-IT"/>
        </a:p>
      </dgm:t>
    </dgm:pt>
    <dgm:pt modelId="{DC0B68CA-1AB6-4BDD-AE37-C311B28A2233}">
      <dgm:prSet custT="1"/>
      <dgm:spPr>
        <a:solidFill>
          <a:srgbClr val="FFFF00">
            <a:alpha val="90000"/>
          </a:srgbClr>
        </a:solidFill>
      </dgm:spPr>
      <dgm:t>
        <a:bodyPr/>
        <a:lstStyle/>
        <a:p>
          <a:pPr algn="ctr"/>
          <a:r>
            <a:rPr lang="it-IT" sz="1800" b="1" u="none" dirty="0" smtClean="0"/>
            <a:t>AZIONI </a:t>
          </a:r>
          <a:r>
            <a:rPr lang="it-IT" sz="1800" b="1" u="none" dirty="0" err="1" smtClean="0"/>
            <a:t>DI</a:t>
          </a:r>
          <a:r>
            <a:rPr lang="it-IT" sz="1800" b="1" u="none" dirty="0" smtClean="0"/>
            <a:t> PREVENZIONE E SUPPORTO</a:t>
          </a:r>
          <a:endParaRPr lang="it-IT" sz="1800" b="1" u="none" dirty="0"/>
        </a:p>
      </dgm:t>
    </dgm:pt>
    <dgm:pt modelId="{B0C2CDE7-2110-4671-8EF1-C39F62A97456}" type="parTrans" cxnId="{4C1D2799-3B35-43AC-B186-41B15CE3F716}">
      <dgm:prSet/>
      <dgm:spPr/>
      <dgm:t>
        <a:bodyPr/>
        <a:lstStyle/>
        <a:p>
          <a:endParaRPr lang="it-IT"/>
        </a:p>
      </dgm:t>
    </dgm:pt>
    <dgm:pt modelId="{2F9EA1B9-F58C-492C-B478-5920371C2E6F}" type="sibTrans" cxnId="{4C1D2799-3B35-43AC-B186-41B15CE3F716}">
      <dgm:prSet/>
      <dgm:spPr/>
      <dgm:t>
        <a:bodyPr/>
        <a:lstStyle/>
        <a:p>
          <a:endParaRPr lang="it-IT"/>
        </a:p>
      </dgm:t>
    </dgm:pt>
    <dgm:pt modelId="{2C0F4443-23EB-4772-B050-E3A451C09EA7}">
      <dgm:prSet custT="1"/>
      <dgm:spPr>
        <a:solidFill>
          <a:srgbClr val="FF0000">
            <a:alpha val="90000"/>
          </a:srgbClr>
        </a:solidFill>
      </dgm:spPr>
      <dgm:t>
        <a:bodyPr/>
        <a:lstStyle/>
        <a:p>
          <a:pPr algn="ctr"/>
          <a:r>
            <a:rPr lang="it-IT" sz="1800" b="1" u="none" dirty="0" smtClean="0"/>
            <a:t>COORDINAMENTO ISTITUZIONALE ED AZIONI REPRESSIVE</a:t>
          </a:r>
          <a:endParaRPr lang="it-IT" sz="1800" b="1" u="none" dirty="0"/>
        </a:p>
      </dgm:t>
    </dgm:pt>
    <dgm:pt modelId="{7B545DF0-1E50-4657-889D-381661118D83}" type="parTrans" cxnId="{CB79D44D-D410-4105-B00D-43E41DC64F60}">
      <dgm:prSet/>
      <dgm:spPr/>
      <dgm:t>
        <a:bodyPr/>
        <a:lstStyle/>
        <a:p>
          <a:endParaRPr lang="it-IT"/>
        </a:p>
      </dgm:t>
    </dgm:pt>
    <dgm:pt modelId="{F3B493AB-6C55-4A3D-A3A1-B85E6C8B6BB7}" type="sibTrans" cxnId="{CB79D44D-D410-4105-B00D-43E41DC64F60}">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CEFD6FA7-5C22-483F-ACC3-E52F8727539E}" type="pres">
      <dgm:prSet presAssocID="{3B857D0D-293D-49EE-8AC3-62F6EC71F596}" presName="root" presStyleCnt="0"/>
      <dgm:spPr/>
    </dgm:pt>
    <dgm:pt modelId="{AE688955-994F-4FB4-9C49-104CE2619227}" type="pres">
      <dgm:prSet presAssocID="{3B857D0D-293D-49EE-8AC3-62F6EC71F596}" presName="rootComposite" presStyleCnt="0"/>
      <dgm:spPr/>
    </dgm:pt>
    <dgm:pt modelId="{A355F862-F365-4831-9644-2F3FAD670DCF}" type="pres">
      <dgm:prSet presAssocID="{3B857D0D-293D-49EE-8AC3-62F6EC71F596}" presName="rootText" presStyleLbl="node1" presStyleIdx="0" presStyleCnt="1" custScaleX="1536385" custScaleY="496460" custLinFactY="-68638" custLinFactNeighborX="0" custLinFactNeighborY="-100000"/>
      <dgm:spPr/>
      <dgm:t>
        <a:bodyPr/>
        <a:lstStyle/>
        <a:p>
          <a:endParaRPr lang="it-IT"/>
        </a:p>
      </dgm:t>
    </dgm:pt>
    <dgm:pt modelId="{6AE67BC3-3824-41D2-AD6F-D866FB1FD2B6}" type="pres">
      <dgm:prSet presAssocID="{3B857D0D-293D-49EE-8AC3-62F6EC71F596}" presName="rootConnector" presStyleLbl="node1" presStyleIdx="0" presStyleCnt="1"/>
      <dgm:spPr/>
      <dgm:t>
        <a:bodyPr/>
        <a:lstStyle/>
        <a:p>
          <a:endParaRPr lang="it-IT"/>
        </a:p>
      </dgm:t>
    </dgm:pt>
    <dgm:pt modelId="{6FE097C2-3925-4B4F-8511-40B714CE2465}" type="pres">
      <dgm:prSet presAssocID="{3B857D0D-293D-49EE-8AC3-62F6EC71F596}" presName="childShape" presStyleCnt="0"/>
      <dgm:spPr/>
    </dgm:pt>
    <dgm:pt modelId="{54AFDCF6-B41E-48E7-8765-4E5FD3A9DBF2}" type="pres">
      <dgm:prSet presAssocID="{605FC7B5-7FC9-4D7F-B974-832D9243EE4E}" presName="Name13" presStyleLbl="parChTrans1D2" presStyleIdx="0" presStyleCnt="3"/>
      <dgm:spPr/>
      <dgm:t>
        <a:bodyPr/>
        <a:lstStyle/>
        <a:p>
          <a:endParaRPr lang="it-IT"/>
        </a:p>
      </dgm:t>
    </dgm:pt>
    <dgm:pt modelId="{6A0E23D5-9449-4685-9405-1AA1DBDB8A34}" type="pres">
      <dgm:prSet presAssocID="{5C146E9E-F3BF-4F8C-9F04-E801D3596F8F}" presName="childText" presStyleLbl="bgAcc1" presStyleIdx="0" presStyleCnt="3" custScaleX="1478826" custScaleY="232156" custLinFactNeighborX="-55223" custLinFactNeighborY="-76425">
        <dgm:presLayoutVars>
          <dgm:bulletEnabled val="1"/>
        </dgm:presLayoutVars>
      </dgm:prSet>
      <dgm:spPr/>
      <dgm:t>
        <a:bodyPr/>
        <a:lstStyle/>
        <a:p>
          <a:endParaRPr lang="it-IT"/>
        </a:p>
      </dgm:t>
    </dgm:pt>
    <dgm:pt modelId="{5273DF69-E24F-4C1B-94B3-77F43365203E}" type="pres">
      <dgm:prSet presAssocID="{B0C2CDE7-2110-4671-8EF1-C39F62A97456}" presName="Name13" presStyleLbl="parChTrans1D2" presStyleIdx="1" presStyleCnt="3"/>
      <dgm:spPr/>
      <dgm:t>
        <a:bodyPr/>
        <a:lstStyle/>
        <a:p>
          <a:endParaRPr lang="it-IT"/>
        </a:p>
      </dgm:t>
    </dgm:pt>
    <dgm:pt modelId="{A907CC9F-7C3C-4B15-86F9-24CCDB40417F}" type="pres">
      <dgm:prSet presAssocID="{DC0B68CA-1AB6-4BDD-AE37-C311B28A2233}" presName="childText" presStyleLbl="bgAcc1" presStyleIdx="1" presStyleCnt="3" custScaleX="1470499" custScaleY="230203" custLinFactNeighborX="-55223" custLinFactNeighborY="-2687">
        <dgm:presLayoutVars>
          <dgm:bulletEnabled val="1"/>
        </dgm:presLayoutVars>
      </dgm:prSet>
      <dgm:spPr/>
      <dgm:t>
        <a:bodyPr/>
        <a:lstStyle/>
        <a:p>
          <a:endParaRPr lang="it-IT"/>
        </a:p>
      </dgm:t>
    </dgm:pt>
    <dgm:pt modelId="{5C4828CE-C80B-4D76-9803-D8C0F878B815}" type="pres">
      <dgm:prSet presAssocID="{7B545DF0-1E50-4657-889D-381661118D83}" presName="Name13" presStyleLbl="parChTrans1D2" presStyleIdx="2" presStyleCnt="3"/>
      <dgm:spPr/>
      <dgm:t>
        <a:bodyPr/>
        <a:lstStyle/>
        <a:p>
          <a:endParaRPr lang="it-IT"/>
        </a:p>
      </dgm:t>
    </dgm:pt>
    <dgm:pt modelId="{C40B84F6-220A-486B-8BDD-189FCAB8AF26}" type="pres">
      <dgm:prSet presAssocID="{2C0F4443-23EB-4772-B050-E3A451C09EA7}" presName="childText" presStyleLbl="bgAcc1" presStyleIdx="2" presStyleCnt="3" custScaleX="1463631" custScaleY="207561" custLinFactNeighborX="-44628" custLinFactNeighborY="77261">
        <dgm:presLayoutVars>
          <dgm:bulletEnabled val="1"/>
        </dgm:presLayoutVars>
      </dgm:prSet>
      <dgm:spPr/>
      <dgm:t>
        <a:bodyPr/>
        <a:lstStyle/>
        <a:p>
          <a:endParaRPr lang="it-IT"/>
        </a:p>
      </dgm:t>
    </dgm:pt>
  </dgm:ptLst>
  <dgm:cxnLst>
    <dgm:cxn modelId="{CD322C1B-5F7D-469A-9817-CBB66DED2154}" type="presOf" srcId="{605FC7B5-7FC9-4D7F-B974-832D9243EE4E}" destId="{54AFDCF6-B41E-48E7-8765-4E5FD3A9DBF2}" srcOrd="0" destOrd="0" presId="urn:microsoft.com/office/officeart/2005/8/layout/hierarchy3"/>
    <dgm:cxn modelId="{E681B041-D4B3-43FF-AAB0-888A0E929272}" type="presOf" srcId="{B0C2CDE7-2110-4671-8EF1-C39F62A97456}" destId="{5273DF69-E24F-4C1B-94B3-77F43365203E}" srcOrd="0" destOrd="0" presId="urn:microsoft.com/office/officeart/2005/8/layout/hierarchy3"/>
    <dgm:cxn modelId="{4C1D2799-3B35-43AC-B186-41B15CE3F716}" srcId="{3B857D0D-293D-49EE-8AC3-62F6EC71F596}" destId="{DC0B68CA-1AB6-4BDD-AE37-C311B28A2233}" srcOrd="1" destOrd="0" parTransId="{B0C2CDE7-2110-4671-8EF1-C39F62A97456}" sibTransId="{2F9EA1B9-F58C-492C-B478-5920371C2E6F}"/>
    <dgm:cxn modelId="{C954C7B0-9264-44A8-A49D-0F3CD1628D10}" type="presOf" srcId="{8131308C-E1C9-4D90-B3E3-295E4DDA81F8}" destId="{809E9FDA-ACDE-4122-B2F5-0551C060978B}" srcOrd="0" destOrd="0" presId="urn:microsoft.com/office/officeart/2005/8/layout/hierarchy3"/>
    <dgm:cxn modelId="{9AC11484-6359-4B59-B665-A9361DC72C0E}" type="presOf" srcId="{2C0F4443-23EB-4772-B050-E3A451C09EA7}" destId="{C40B84F6-220A-486B-8BDD-189FCAB8AF26}" srcOrd="0" destOrd="0" presId="urn:microsoft.com/office/officeart/2005/8/layout/hierarchy3"/>
    <dgm:cxn modelId="{CB79D44D-D410-4105-B00D-43E41DC64F60}" srcId="{3B857D0D-293D-49EE-8AC3-62F6EC71F596}" destId="{2C0F4443-23EB-4772-B050-E3A451C09EA7}" srcOrd="2" destOrd="0" parTransId="{7B545DF0-1E50-4657-889D-381661118D83}" sibTransId="{F3B493AB-6C55-4A3D-A3A1-B85E6C8B6BB7}"/>
    <dgm:cxn modelId="{1EE117C2-B258-42CA-96A5-6161D7DCC2E0}" type="presOf" srcId="{5C146E9E-F3BF-4F8C-9F04-E801D3596F8F}" destId="{6A0E23D5-9449-4685-9405-1AA1DBDB8A34}" srcOrd="0" destOrd="0" presId="urn:microsoft.com/office/officeart/2005/8/layout/hierarchy3"/>
    <dgm:cxn modelId="{FFD70B13-6526-40B4-BD9C-4CD2A582E712}" type="presOf" srcId="{DC0B68CA-1AB6-4BDD-AE37-C311B28A2233}" destId="{A907CC9F-7C3C-4B15-86F9-24CCDB40417F}" srcOrd="0" destOrd="0" presId="urn:microsoft.com/office/officeart/2005/8/layout/hierarchy3"/>
    <dgm:cxn modelId="{0EFEC4AB-6819-42A7-8E08-7151BFA88A9C}" type="presOf" srcId="{7B545DF0-1E50-4657-889D-381661118D83}" destId="{5C4828CE-C80B-4D76-9803-D8C0F878B815}" srcOrd="0" destOrd="0" presId="urn:microsoft.com/office/officeart/2005/8/layout/hierarchy3"/>
    <dgm:cxn modelId="{B551612F-A27F-41D1-A5BD-12A96C49E08F}" srcId="{3B857D0D-293D-49EE-8AC3-62F6EC71F596}" destId="{5C146E9E-F3BF-4F8C-9F04-E801D3596F8F}" srcOrd="0" destOrd="0" parTransId="{605FC7B5-7FC9-4D7F-B974-832D9243EE4E}" sibTransId="{D618F274-2134-4009-95E2-566FD59FC6D3}"/>
    <dgm:cxn modelId="{6A7754E4-52CE-4180-8A1D-F3DA2EBF98A4}" type="presOf" srcId="{3B857D0D-293D-49EE-8AC3-62F6EC71F596}" destId="{6AE67BC3-3824-41D2-AD6F-D866FB1FD2B6}" srcOrd="1" destOrd="0" presId="urn:microsoft.com/office/officeart/2005/8/layout/hierarchy3"/>
    <dgm:cxn modelId="{91082D54-E59F-4116-9233-761D9B1E66E0}" srcId="{8131308C-E1C9-4D90-B3E3-295E4DDA81F8}" destId="{3B857D0D-293D-49EE-8AC3-62F6EC71F596}" srcOrd="0" destOrd="0" parTransId="{C24CB8B5-8626-473F-AD8F-59FB53EED81B}" sibTransId="{8AFC8D13-1CDD-4735-A2E2-2C1959FFEFA0}"/>
    <dgm:cxn modelId="{B3C66DBB-D455-45FF-ADD1-40FBF1069D2F}" type="presOf" srcId="{3B857D0D-293D-49EE-8AC3-62F6EC71F596}" destId="{A355F862-F365-4831-9644-2F3FAD670DCF}" srcOrd="0" destOrd="0" presId="urn:microsoft.com/office/officeart/2005/8/layout/hierarchy3"/>
    <dgm:cxn modelId="{39B981C2-5507-41A1-B119-47ED7A6611F9}" type="presParOf" srcId="{809E9FDA-ACDE-4122-B2F5-0551C060978B}" destId="{CEFD6FA7-5C22-483F-ACC3-E52F8727539E}" srcOrd="0" destOrd="0" presId="urn:microsoft.com/office/officeart/2005/8/layout/hierarchy3"/>
    <dgm:cxn modelId="{AA9EBB73-E563-4D14-97A2-EAF83DA05E81}" type="presParOf" srcId="{CEFD6FA7-5C22-483F-ACC3-E52F8727539E}" destId="{AE688955-994F-4FB4-9C49-104CE2619227}" srcOrd="0" destOrd="0" presId="urn:microsoft.com/office/officeart/2005/8/layout/hierarchy3"/>
    <dgm:cxn modelId="{F41A8731-6166-4A5F-B9AE-9BBB1895E1F1}" type="presParOf" srcId="{AE688955-994F-4FB4-9C49-104CE2619227}" destId="{A355F862-F365-4831-9644-2F3FAD670DCF}" srcOrd="0" destOrd="0" presId="urn:microsoft.com/office/officeart/2005/8/layout/hierarchy3"/>
    <dgm:cxn modelId="{05DD1238-88A1-441D-AE27-81467FF922DD}" type="presParOf" srcId="{AE688955-994F-4FB4-9C49-104CE2619227}" destId="{6AE67BC3-3824-41D2-AD6F-D866FB1FD2B6}" srcOrd="1" destOrd="0" presId="urn:microsoft.com/office/officeart/2005/8/layout/hierarchy3"/>
    <dgm:cxn modelId="{387B8064-C62B-471D-A6B4-86EBFD6DF0F6}" type="presParOf" srcId="{CEFD6FA7-5C22-483F-ACC3-E52F8727539E}" destId="{6FE097C2-3925-4B4F-8511-40B714CE2465}" srcOrd="1" destOrd="0" presId="urn:microsoft.com/office/officeart/2005/8/layout/hierarchy3"/>
    <dgm:cxn modelId="{4043D20A-3077-47B1-91A8-F20C820C4337}" type="presParOf" srcId="{6FE097C2-3925-4B4F-8511-40B714CE2465}" destId="{54AFDCF6-B41E-48E7-8765-4E5FD3A9DBF2}" srcOrd="0" destOrd="0" presId="urn:microsoft.com/office/officeart/2005/8/layout/hierarchy3"/>
    <dgm:cxn modelId="{FFD56B93-1DAE-4B68-AEC8-0F0F45D86A1C}" type="presParOf" srcId="{6FE097C2-3925-4B4F-8511-40B714CE2465}" destId="{6A0E23D5-9449-4685-9405-1AA1DBDB8A34}" srcOrd="1" destOrd="0" presId="urn:microsoft.com/office/officeart/2005/8/layout/hierarchy3"/>
    <dgm:cxn modelId="{53890CC5-BFFC-48BA-9843-EBD2170CC33E}" type="presParOf" srcId="{6FE097C2-3925-4B4F-8511-40B714CE2465}" destId="{5273DF69-E24F-4C1B-94B3-77F43365203E}" srcOrd="2" destOrd="0" presId="urn:microsoft.com/office/officeart/2005/8/layout/hierarchy3"/>
    <dgm:cxn modelId="{EFD4C347-8ECA-4185-8DF2-C42D0949B63D}" type="presParOf" srcId="{6FE097C2-3925-4B4F-8511-40B714CE2465}" destId="{A907CC9F-7C3C-4B15-86F9-24CCDB40417F}" srcOrd="3" destOrd="0" presId="urn:microsoft.com/office/officeart/2005/8/layout/hierarchy3"/>
    <dgm:cxn modelId="{A52FE145-F170-4743-A29B-806BF5907447}" type="presParOf" srcId="{6FE097C2-3925-4B4F-8511-40B714CE2465}" destId="{5C4828CE-C80B-4D76-9803-D8C0F878B815}" srcOrd="4" destOrd="0" presId="urn:microsoft.com/office/officeart/2005/8/layout/hierarchy3"/>
    <dgm:cxn modelId="{4B54F079-79CD-43CD-A3BD-DDE985A15D36}" type="presParOf" srcId="{6FE097C2-3925-4B4F-8511-40B714CE2465}" destId="{C40B84F6-220A-486B-8BDD-189FCAB8AF26}" srcOrd="5"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3B857D0D-293D-49EE-8AC3-62F6EC71F596}">
      <dgm:prSet custT="1">
        <dgm:style>
          <a:lnRef idx="0">
            <a:schemeClr val="accent1"/>
          </a:lnRef>
          <a:fillRef idx="3">
            <a:schemeClr val="accent1"/>
          </a:fillRef>
          <a:effectRef idx="3">
            <a:schemeClr val="accent1"/>
          </a:effectRef>
          <a:fontRef idx="minor">
            <a:schemeClr val="lt1"/>
          </a:fontRef>
        </dgm:style>
      </dgm:prSet>
      <dgm:spPr>
        <a:solidFill>
          <a:srgbClr val="00B050">
            <a:alpha val="80000"/>
          </a:srgbClr>
        </a:solidFill>
      </dgm:spPr>
      <dgm:t>
        <a:bodyPr/>
        <a:lstStyle/>
        <a:p>
          <a:pPr rtl="0"/>
          <a:r>
            <a:rPr lang="it-IT" sz="2400" b="1" u="none" dirty="0" smtClean="0"/>
            <a:t>QUANTIFICAZIONE E ANALISI DEL FENOMENO</a:t>
          </a:r>
          <a:endParaRPr lang="it-IT" sz="4400" b="1" dirty="0" smtClean="0"/>
        </a:p>
      </dgm:t>
    </dgm:pt>
    <dgm:pt modelId="{C24CB8B5-8626-473F-AD8F-59FB53EED81B}" type="parTrans" cxnId="{91082D54-E59F-4116-9233-761D9B1E66E0}">
      <dgm:prSet/>
      <dgm:spPr/>
      <dgm:t>
        <a:bodyPr/>
        <a:lstStyle/>
        <a:p>
          <a:endParaRPr lang="it-IT"/>
        </a:p>
      </dgm:t>
    </dgm:pt>
    <dgm:pt modelId="{8AFC8D13-1CDD-4735-A2E2-2C1959FFEFA0}" type="sibTrans" cxnId="{91082D54-E59F-4116-9233-761D9B1E66E0}">
      <dgm:prSet/>
      <dgm:spPr/>
      <dgm:t>
        <a:bodyPr/>
        <a:lstStyle/>
        <a:p>
          <a:endParaRPr lang="it-IT"/>
        </a:p>
      </dgm:t>
    </dgm:pt>
    <dgm:pt modelId="{1BFA6DB1-12C1-4A4D-B982-9E7F7E5DEAF7}">
      <dgm:prSet custT="1"/>
      <dgm:spPr/>
      <dgm:t>
        <a:bodyPr/>
        <a:lstStyle/>
        <a:p>
          <a:pPr algn="l"/>
          <a:r>
            <a:rPr lang="it-IT" sz="1600" dirty="0" smtClean="0"/>
            <a:t>Studio </a:t>
          </a:r>
          <a:r>
            <a:rPr lang="it-IT" sz="1600" dirty="0" smtClean="0"/>
            <a:t>in collaborazione con </a:t>
          </a:r>
          <a:r>
            <a:rPr lang="it-IT" sz="1600" b="1" dirty="0" smtClean="0"/>
            <a:t>CENSIS </a:t>
          </a:r>
        </a:p>
        <a:p>
          <a:pPr algn="ctr"/>
          <a:r>
            <a:rPr lang="it-IT" sz="1600" dirty="0" smtClean="0"/>
            <a:t>«</a:t>
          </a:r>
          <a:r>
            <a:rPr lang="it-IT" sz="1600" b="1" dirty="0" smtClean="0"/>
            <a:t>Dimensioni, caratteristiche e approfondimenti sulla contraffazione»</a:t>
          </a:r>
          <a:endParaRPr lang="it-IT" sz="1600" dirty="0"/>
        </a:p>
      </dgm:t>
    </dgm:pt>
    <dgm:pt modelId="{E3089EBE-CF62-4311-B2BB-AFBB4B98C49F}" type="parTrans" cxnId="{04F4FC80-6FE7-4E7D-B281-504AE19781EC}">
      <dgm:prSet/>
      <dgm:spPr/>
      <dgm:t>
        <a:bodyPr/>
        <a:lstStyle/>
        <a:p>
          <a:endParaRPr lang="it-IT"/>
        </a:p>
      </dgm:t>
    </dgm:pt>
    <dgm:pt modelId="{59F14425-FEE8-4BBE-A3A8-3084D7B59FBD}" type="sibTrans" cxnId="{04F4FC80-6FE7-4E7D-B281-504AE19781EC}">
      <dgm:prSet/>
      <dgm:spPr/>
      <dgm:t>
        <a:bodyPr/>
        <a:lstStyle/>
        <a:p>
          <a:endParaRPr lang="it-IT"/>
        </a:p>
      </dgm:t>
    </dgm:pt>
    <dgm:pt modelId="{F493D484-F744-4382-AEEC-6AAE7B98EC1B}">
      <dgm:prSet custT="1"/>
      <dgm:spPr/>
      <dgm:t>
        <a:bodyPr/>
        <a:lstStyle/>
        <a:p>
          <a:pPr algn="l"/>
          <a:r>
            <a:rPr lang="it-IT" sz="1600" dirty="0" smtClean="0"/>
            <a:t>Studio </a:t>
          </a:r>
          <a:r>
            <a:rPr lang="it-IT" sz="1600" dirty="0" smtClean="0"/>
            <a:t>con </a:t>
          </a:r>
          <a:r>
            <a:rPr lang="it-IT" sz="1600" b="1" dirty="0" smtClean="0"/>
            <a:t>UNICRI</a:t>
          </a:r>
          <a:r>
            <a:rPr lang="it-IT" sz="1600" dirty="0" smtClean="0"/>
            <a:t> (Istituto </a:t>
          </a:r>
          <a:r>
            <a:rPr lang="it-IT" sz="1600" dirty="0" smtClean="0"/>
            <a:t>delle </a:t>
          </a:r>
          <a:r>
            <a:rPr lang="it-IT" sz="1600" dirty="0" smtClean="0"/>
            <a:t>Nazioni Unite) </a:t>
          </a:r>
          <a:r>
            <a:rPr lang="it-IT" sz="1600" dirty="0" smtClean="0"/>
            <a:t>«</a:t>
          </a:r>
          <a:r>
            <a:rPr lang="it-IT" sz="1600" b="1" dirty="0" smtClean="0"/>
            <a:t>La contraffazione come attività  gestita dalla </a:t>
          </a:r>
          <a:r>
            <a:rPr lang="it-IT" sz="1600" b="1" dirty="0" smtClean="0"/>
            <a:t>criminalità </a:t>
          </a:r>
          <a:r>
            <a:rPr lang="it-IT" sz="1600" b="1" dirty="0" smtClean="0"/>
            <a:t>organizzata transnazionale – Il caso italiano»</a:t>
          </a:r>
          <a:endParaRPr lang="it-IT" sz="1600" dirty="0"/>
        </a:p>
      </dgm:t>
    </dgm:pt>
    <dgm:pt modelId="{FB2B7704-97CD-4825-A8EB-D5121F2E742B}" type="parTrans" cxnId="{2F8DFFA2-C4EC-4C3E-AAC5-55DE8C11D135}">
      <dgm:prSet/>
      <dgm:spPr/>
      <dgm:t>
        <a:bodyPr/>
        <a:lstStyle/>
        <a:p>
          <a:endParaRPr lang="it-IT"/>
        </a:p>
      </dgm:t>
    </dgm:pt>
    <dgm:pt modelId="{DE6D2BB4-2E94-4D4C-B9F7-293B40C2461D}" type="sibTrans" cxnId="{2F8DFFA2-C4EC-4C3E-AAC5-55DE8C11D135}">
      <dgm:prSet/>
      <dgm:spPr/>
      <dgm:t>
        <a:bodyPr/>
        <a:lstStyle/>
        <a:p>
          <a:endParaRPr lang="it-IT"/>
        </a:p>
      </dgm:t>
    </dgm:pt>
    <dgm:pt modelId="{A3867622-050A-4FFE-BE37-0592213168FF}">
      <dgm:prSet custT="1"/>
      <dgm:spPr/>
      <dgm:t>
        <a:bodyPr/>
        <a:lstStyle/>
        <a:p>
          <a:pPr algn="l"/>
          <a:r>
            <a:rPr lang="it-IT" sz="1600" i="0" dirty="0" smtClean="0"/>
            <a:t>Sorveglianza su imprese e consumatori (protocollo d’intesa con ANCI)</a:t>
          </a:r>
          <a:endParaRPr lang="it-IT" sz="1600" i="0" dirty="0"/>
        </a:p>
      </dgm:t>
    </dgm:pt>
    <dgm:pt modelId="{33E6C497-9E62-4FFA-8455-CF8EE0F57844}" type="parTrans" cxnId="{D6ED1893-D9B7-4A3F-81D1-2EECB3EA829C}">
      <dgm:prSet/>
      <dgm:spPr/>
      <dgm:t>
        <a:bodyPr/>
        <a:lstStyle/>
        <a:p>
          <a:endParaRPr lang="it-IT"/>
        </a:p>
      </dgm:t>
    </dgm:pt>
    <dgm:pt modelId="{59EA73F1-63B7-4BDD-80A3-50FB10E0779B}" type="sibTrans" cxnId="{D6ED1893-D9B7-4A3F-81D1-2EECB3EA829C}">
      <dgm:prSet/>
      <dgm:spPr/>
      <dgm:t>
        <a:bodyPr/>
        <a:lstStyle/>
        <a:p>
          <a:endParaRPr lang="it-IT"/>
        </a:p>
      </dgm:t>
    </dgm:pt>
    <dgm:pt modelId="{817CEF40-9F51-4798-8F08-F738E0DA1208}">
      <dgm:prSet custT="1"/>
      <dgm:spPr/>
      <dgm:t>
        <a:bodyPr/>
        <a:lstStyle/>
        <a:p>
          <a:pPr algn="ctr"/>
          <a:r>
            <a:rPr lang="it-IT" sz="1600" dirty="0" smtClean="0">
              <a:solidFill>
                <a:schemeClr val="tx1"/>
              </a:solidFill>
              <a:effectLst/>
              <a:latin typeface="+mn-lt"/>
              <a:ea typeface="+mn-ea"/>
              <a:cs typeface="+mn-cs"/>
            </a:rPr>
            <a:t>Informazioni sull’attività di contrasto realizzata dalle forze dell’ordine nazionali, in termini di sequestri e articoli sequestrati, con la formulazione di una stima del relativo valore (</a:t>
          </a:r>
          <a:r>
            <a:rPr lang="it-IT" sz="1600" b="1" dirty="0" smtClean="0"/>
            <a:t>BANCA DATI IPERICO - </a:t>
          </a:r>
          <a:r>
            <a:rPr lang="it-IT" sz="1600" b="1" dirty="0" smtClean="0">
              <a:solidFill>
                <a:schemeClr val="tx1"/>
              </a:solidFill>
              <a:effectLst/>
              <a:latin typeface="+mn-lt"/>
              <a:ea typeface="+mn-ea"/>
              <a:cs typeface="+mn-cs"/>
            </a:rPr>
            <a:t>premiata al</a:t>
          </a:r>
          <a:r>
            <a:rPr lang="it-IT" sz="1600" dirty="0" smtClean="0">
              <a:solidFill>
                <a:schemeClr val="tx1"/>
              </a:solidFill>
              <a:effectLst/>
              <a:latin typeface="+mn-lt"/>
              <a:ea typeface="+mn-ea"/>
              <a:cs typeface="+mn-cs"/>
            </a:rPr>
            <a:t> “</a:t>
          </a:r>
          <a:r>
            <a:rPr lang="it-IT" sz="1600" b="1" dirty="0" smtClean="0">
              <a:solidFill>
                <a:schemeClr val="tx1"/>
              </a:solidFill>
              <a:effectLst/>
              <a:latin typeface="+mn-lt"/>
              <a:ea typeface="+mn-ea"/>
              <a:cs typeface="+mn-cs"/>
            </a:rPr>
            <a:t>Forum PA 2012</a:t>
          </a:r>
          <a:r>
            <a:rPr lang="it-IT" sz="1600" dirty="0" smtClean="0">
              <a:solidFill>
                <a:schemeClr val="tx1"/>
              </a:solidFill>
              <a:effectLst/>
              <a:latin typeface="+mn-lt"/>
              <a:ea typeface="+mn-ea"/>
              <a:cs typeface="+mn-cs"/>
            </a:rPr>
            <a:t>”)</a:t>
          </a:r>
          <a:endParaRPr lang="it-IT" sz="1600" dirty="0"/>
        </a:p>
      </dgm:t>
    </dgm:pt>
    <dgm:pt modelId="{FBAAFF55-FB12-439D-AE09-BEC628CC2798}" type="sibTrans" cxnId="{2EFDF535-F66B-4184-9525-5B84BF2FA5C8}">
      <dgm:prSet/>
      <dgm:spPr/>
      <dgm:t>
        <a:bodyPr/>
        <a:lstStyle/>
        <a:p>
          <a:endParaRPr lang="it-IT"/>
        </a:p>
      </dgm:t>
    </dgm:pt>
    <dgm:pt modelId="{7B8C59FC-B315-42BA-996B-4393449F77F2}" type="parTrans" cxnId="{2EFDF535-F66B-4184-9525-5B84BF2FA5C8}">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CEFD6FA7-5C22-483F-ACC3-E52F8727539E}" type="pres">
      <dgm:prSet presAssocID="{3B857D0D-293D-49EE-8AC3-62F6EC71F596}" presName="root" presStyleCnt="0"/>
      <dgm:spPr/>
    </dgm:pt>
    <dgm:pt modelId="{AE688955-994F-4FB4-9C49-104CE2619227}" type="pres">
      <dgm:prSet presAssocID="{3B857D0D-293D-49EE-8AC3-62F6EC71F596}" presName="rootComposite" presStyleCnt="0"/>
      <dgm:spPr/>
    </dgm:pt>
    <dgm:pt modelId="{A355F862-F365-4831-9644-2F3FAD670DCF}" type="pres">
      <dgm:prSet presAssocID="{3B857D0D-293D-49EE-8AC3-62F6EC71F596}" presName="rootText" presStyleLbl="node1" presStyleIdx="0" presStyleCnt="1" custScaleX="1153728" custScaleY="316435" custLinFactY="-100000" custLinFactNeighborX="0" custLinFactNeighborY="-156801"/>
      <dgm:spPr/>
      <dgm:t>
        <a:bodyPr/>
        <a:lstStyle/>
        <a:p>
          <a:endParaRPr lang="it-IT"/>
        </a:p>
      </dgm:t>
    </dgm:pt>
    <dgm:pt modelId="{6AE67BC3-3824-41D2-AD6F-D866FB1FD2B6}" type="pres">
      <dgm:prSet presAssocID="{3B857D0D-293D-49EE-8AC3-62F6EC71F596}" presName="rootConnector" presStyleLbl="node1" presStyleIdx="0" presStyleCnt="1"/>
      <dgm:spPr/>
      <dgm:t>
        <a:bodyPr/>
        <a:lstStyle/>
        <a:p>
          <a:endParaRPr lang="it-IT"/>
        </a:p>
      </dgm:t>
    </dgm:pt>
    <dgm:pt modelId="{6FE097C2-3925-4B4F-8511-40B714CE2465}" type="pres">
      <dgm:prSet presAssocID="{3B857D0D-293D-49EE-8AC3-62F6EC71F596}" presName="childShape" presStyleCnt="0"/>
      <dgm:spPr/>
    </dgm:pt>
    <dgm:pt modelId="{E3A47DDC-9552-4313-BB2B-275CEE94A4B1}" type="pres">
      <dgm:prSet presAssocID="{7B8C59FC-B315-42BA-996B-4393449F77F2}" presName="Name13" presStyleLbl="parChTrans1D2" presStyleIdx="0" presStyleCnt="4"/>
      <dgm:spPr/>
      <dgm:t>
        <a:bodyPr/>
        <a:lstStyle/>
        <a:p>
          <a:endParaRPr lang="it-IT"/>
        </a:p>
      </dgm:t>
    </dgm:pt>
    <dgm:pt modelId="{46BAB35D-6D6E-4532-A353-B7BD01B990BB}" type="pres">
      <dgm:prSet presAssocID="{817CEF40-9F51-4798-8F08-F738E0DA1208}" presName="childText" presStyleLbl="bgAcc1" presStyleIdx="0" presStyleCnt="4" custScaleX="1197420" custScaleY="281979" custLinFactNeighborX="-78468" custLinFactNeighborY="-25229">
        <dgm:presLayoutVars>
          <dgm:bulletEnabled val="1"/>
        </dgm:presLayoutVars>
      </dgm:prSet>
      <dgm:spPr/>
      <dgm:t>
        <a:bodyPr/>
        <a:lstStyle/>
        <a:p>
          <a:endParaRPr lang="it-IT"/>
        </a:p>
      </dgm:t>
    </dgm:pt>
    <dgm:pt modelId="{D8DB0029-E3A0-4794-88E8-F572FE8CDD4D}" type="pres">
      <dgm:prSet presAssocID="{33E6C497-9E62-4FFA-8455-CF8EE0F57844}" presName="Name13" presStyleLbl="parChTrans1D2" presStyleIdx="1" presStyleCnt="4"/>
      <dgm:spPr/>
      <dgm:t>
        <a:bodyPr/>
        <a:lstStyle/>
        <a:p>
          <a:endParaRPr lang="it-IT"/>
        </a:p>
      </dgm:t>
    </dgm:pt>
    <dgm:pt modelId="{EC092208-9B9A-447D-A6EA-542EE45DDC7B}" type="pres">
      <dgm:prSet presAssocID="{A3867622-050A-4FFE-BE37-0592213168FF}" presName="childText" presStyleLbl="bgAcc1" presStyleIdx="1" presStyleCnt="4" custScaleX="1197420" custScaleY="155910" custLinFactNeighborX="-78468" custLinFactNeighborY="-24641">
        <dgm:presLayoutVars>
          <dgm:bulletEnabled val="1"/>
        </dgm:presLayoutVars>
      </dgm:prSet>
      <dgm:spPr/>
      <dgm:t>
        <a:bodyPr/>
        <a:lstStyle/>
        <a:p>
          <a:endParaRPr lang="it-IT"/>
        </a:p>
      </dgm:t>
    </dgm:pt>
    <dgm:pt modelId="{FA37E3F9-1EE5-4833-9653-3E4F4A828BF5}" type="pres">
      <dgm:prSet presAssocID="{E3089EBE-CF62-4311-B2BB-AFBB4B98C49F}" presName="Name13" presStyleLbl="parChTrans1D2" presStyleIdx="2" presStyleCnt="4"/>
      <dgm:spPr/>
      <dgm:t>
        <a:bodyPr/>
        <a:lstStyle/>
        <a:p>
          <a:endParaRPr lang="it-IT"/>
        </a:p>
      </dgm:t>
    </dgm:pt>
    <dgm:pt modelId="{58FF0BC4-4F65-4971-BA1E-EACAEE9BE7A1}" type="pres">
      <dgm:prSet presAssocID="{1BFA6DB1-12C1-4A4D-B982-9E7F7E5DEAF7}" presName="childText" presStyleLbl="bgAcc1" presStyleIdx="2" presStyleCnt="4" custScaleX="1197420" custScaleY="212614" custLinFactNeighborX="-76874" custLinFactNeighborY="-22813">
        <dgm:presLayoutVars>
          <dgm:bulletEnabled val="1"/>
        </dgm:presLayoutVars>
      </dgm:prSet>
      <dgm:spPr/>
      <dgm:t>
        <a:bodyPr/>
        <a:lstStyle/>
        <a:p>
          <a:endParaRPr lang="it-IT"/>
        </a:p>
      </dgm:t>
    </dgm:pt>
    <dgm:pt modelId="{EF0FFDFF-94C3-4C87-A64D-B32AEFD1B152}" type="pres">
      <dgm:prSet presAssocID="{FB2B7704-97CD-4825-A8EB-D5121F2E742B}" presName="Name13" presStyleLbl="parChTrans1D2" presStyleIdx="3" presStyleCnt="4"/>
      <dgm:spPr/>
      <dgm:t>
        <a:bodyPr/>
        <a:lstStyle/>
        <a:p>
          <a:endParaRPr lang="it-IT"/>
        </a:p>
      </dgm:t>
    </dgm:pt>
    <dgm:pt modelId="{F0469ED4-0ACF-463A-9898-5050460AF7AD}" type="pres">
      <dgm:prSet presAssocID="{F493D484-F744-4382-AEEC-6AAE7B98EC1B}" presName="childText" presStyleLbl="bgAcc1" presStyleIdx="3" presStyleCnt="4" custScaleX="1197420" custScaleY="201699" custLinFactNeighborX="-78468" custLinFactNeighborY="-24641">
        <dgm:presLayoutVars>
          <dgm:bulletEnabled val="1"/>
        </dgm:presLayoutVars>
      </dgm:prSet>
      <dgm:spPr/>
      <dgm:t>
        <a:bodyPr/>
        <a:lstStyle/>
        <a:p>
          <a:endParaRPr lang="it-IT"/>
        </a:p>
      </dgm:t>
    </dgm:pt>
  </dgm:ptLst>
  <dgm:cxnLst>
    <dgm:cxn modelId="{380E5023-D9AF-40DA-8777-D6B5584B8EA0}" type="presOf" srcId="{817CEF40-9F51-4798-8F08-F738E0DA1208}" destId="{46BAB35D-6D6E-4532-A353-B7BD01B990BB}" srcOrd="0" destOrd="0" presId="urn:microsoft.com/office/officeart/2005/8/layout/hierarchy3"/>
    <dgm:cxn modelId="{F4149D6F-D455-459D-9A2D-B8A4FDF5434E}" type="presOf" srcId="{F493D484-F744-4382-AEEC-6AAE7B98EC1B}" destId="{F0469ED4-0ACF-463A-9898-5050460AF7AD}" srcOrd="0" destOrd="0" presId="urn:microsoft.com/office/officeart/2005/8/layout/hierarchy3"/>
    <dgm:cxn modelId="{BF2AAB54-8CE5-4023-9CD4-F85A6C16FE0B}" type="presOf" srcId="{7B8C59FC-B315-42BA-996B-4393449F77F2}" destId="{E3A47DDC-9552-4313-BB2B-275CEE94A4B1}" srcOrd="0" destOrd="0" presId="urn:microsoft.com/office/officeart/2005/8/layout/hierarchy3"/>
    <dgm:cxn modelId="{10688E2E-6A14-45CE-9AA1-C39ABCB24918}" type="presOf" srcId="{3B857D0D-293D-49EE-8AC3-62F6EC71F596}" destId="{A355F862-F365-4831-9644-2F3FAD670DCF}" srcOrd="0" destOrd="0" presId="urn:microsoft.com/office/officeart/2005/8/layout/hierarchy3"/>
    <dgm:cxn modelId="{973F1A0D-D6BF-41B1-97CA-757D1E4D7524}" type="presOf" srcId="{FB2B7704-97CD-4825-A8EB-D5121F2E742B}" destId="{EF0FFDFF-94C3-4C87-A64D-B32AEFD1B152}" srcOrd="0" destOrd="0" presId="urn:microsoft.com/office/officeart/2005/8/layout/hierarchy3"/>
    <dgm:cxn modelId="{04F4FC80-6FE7-4E7D-B281-504AE19781EC}" srcId="{3B857D0D-293D-49EE-8AC3-62F6EC71F596}" destId="{1BFA6DB1-12C1-4A4D-B982-9E7F7E5DEAF7}" srcOrd="2" destOrd="0" parTransId="{E3089EBE-CF62-4311-B2BB-AFBB4B98C49F}" sibTransId="{59F14425-FEE8-4BBE-A3A8-3084D7B59FBD}"/>
    <dgm:cxn modelId="{D6ED1893-D9B7-4A3F-81D1-2EECB3EA829C}" srcId="{3B857D0D-293D-49EE-8AC3-62F6EC71F596}" destId="{A3867622-050A-4FFE-BE37-0592213168FF}" srcOrd="1" destOrd="0" parTransId="{33E6C497-9E62-4FFA-8455-CF8EE0F57844}" sibTransId="{59EA73F1-63B7-4BDD-80A3-50FB10E0779B}"/>
    <dgm:cxn modelId="{2EFDF535-F66B-4184-9525-5B84BF2FA5C8}" srcId="{3B857D0D-293D-49EE-8AC3-62F6EC71F596}" destId="{817CEF40-9F51-4798-8F08-F738E0DA1208}" srcOrd="0" destOrd="0" parTransId="{7B8C59FC-B315-42BA-996B-4393449F77F2}" sibTransId="{FBAAFF55-FB12-439D-AE09-BEC628CC2798}"/>
    <dgm:cxn modelId="{5EE86FB0-BC3A-4950-BE2F-3D34F0736555}" type="presOf" srcId="{A3867622-050A-4FFE-BE37-0592213168FF}" destId="{EC092208-9B9A-447D-A6EA-542EE45DDC7B}" srcOrd="0" destOrd="0" presId="urn:microsoft.com/office/officeart/2005/8/layout/hierarchy3"/>
    <dgm:cxn modelId="{DC1E791B-87D3-4CD1-B13E-4A40864A5236}" type="presOf" srcId="{33E6C497-9E62-4FFA-8455-CF8EE0F57844}" destId="{D8DB0029-E3A0-4794-88E8-F572FE8CDD4D}" srcOrd="0" destOrd="0" presId="urn:microsoft.com/office/officeart/2005/8/layout/hierarchy3"/>
    <dgm:cxn modelId="{2F8DFFA2-C4EC-4C3E-AAC5-55DE8C11D135}" srcId="{3B857D0D-293D-49EE-8AC3-62F6EC71F596}" destId="{F493D484-F744-4382-AEEC-6AAE7B98EC1B}" srcOrd="3" destOrd="0" parTransId="{FB2B7704-97CD-4825-A8EB-D5121F2E742B}" sibTransId="{DE6D2BB4-2E94-4D4C-B9F7-293B40C2461D}"/>
    <dgm:cxn modelId="{E32173AE-CBAF-4EEB-A43F-284A24F6B45B}" type="presOf" srcId="{8131308C-E1C9-4D90-B3E3-295E4DDA81F8}" destId="{809E9FDA-ACDE-4122-B2F5-0551C060978B}" srcOrd="0" destOrd="0" presId="urn:microsoft.com/office/officeart/2005/8/layout/hierarchy3"/>
    <dgm:cxn modelId="{91082D54-E59F-4116-9233-761D9B1E66E0}" srcId="{8131308C-E1C9-4D90-B3E3-295E4DDA81F8}" destId="{3B857D0D-293D-49EE-8AC3-62F6EC71F596}" srcOrd="0" destOrd="0" parTransId="{C24CB8B5-8626-473F-AD8F-59FB53EED81B}" sibTransId="{8AFC8D13-1CDD-4735-A2E2-2C1959FFEFA0}"/>
    <dgm:cxn modelId="{132F15B8-1BFF-4D43-B8CD-3252D4C6667D}" type="presOf" srcId="{1BFA6DB1-12C1-4A4D-B982-9E7F7E5DEAF7}" destId="{58FF0BC4-4F65-4971-BA1E-EACAEE9BE7A1}" srcOrd="0" destOrd="0" presId="urn:microsoft.com/office/officeart/2005/8/layout/hierarchy3"/>
    <dgm:cxn modelId="{A8B735E8-BDC4-4814-99EC-C9109974F2D9}" type="presOf" srcId="{3B857D0D-293D-49EE-8AC3-62F6EC71F596}" destId="{6AE67BC3-3824-41D2-AD6F-D866FB1FD2B6}" srcOrd="1" destOrd="0" presId="urn:microsoft.com/office/officeart/2005/8/layout/hierarchy3"/>
    <dgm:cxn modelId="{89DCA58C-6524-4CD9-8633-04ED844CCED6}" type="presOf" srcId="{E3089EBE-CF62-4311-B2BB-AFBB4B98C49F}" destId="{FA37E3F9-1EE5-4833-9653-3E4F4A828BF5}" srcOrd="0" destOrd="0" presId="urn:microsoft.com/office/officeart/2005/8/layout/hierarchy3"/>
    <dgm:cxn modelId="{3B28D608-065B-428F-AF53-EC0FFA22F09F}" type="presParOf" srcId="{809E9FDA-ACDE-4122-B2F5-0551C060978B}" destId="{CEFD6FA7-5C22-483F-ACC3-E52F8727539E}" srcOrd="0" destOrd="0" presId="urn:microsoft.com/office/officeart/2005/8/layout/hierarchy3"/>
    <dgm:cxn modelId="{25946566-02E6-4C49-9BB5-6573E05E4747}" type="presParOf" srcId="{CEFD6FA7-5C22-483F-ACC3-E52F8727539E}" destId="{AE688955-994F-4FB4-9C49-104CE2619227}" srcOrd="0" destOrd="0" presId="urn:microsoft.com/office/officeart/2005/8/layout/hierarchy3"/>
    <dgm:cxn modelId="{89EE2BA1-D401-411A-8AF2-3D674662CD00}" type="presParOf" srcId="{AE688955-994F-4FB4-9C49-104CE2619227}" destId="{A355F862-F365-4831-9644-2F3FAD670DCF}" srcOrd="0" destOrd="0" presId="urn:microsoft.com/office/officeart/2005/8/layout/hierarchy3"/>
    <dgm:cxn modelId="{18B95DBA-934A-4140-882F-A1E8CDD8282C}" type="presParOf" srcId="{AE688955-994F-4FB4-9C49-104CE2619227}" destId="{6AE67BC3-3824-41D2-AD6F-D866FB1FD2B6}" srcOrd="1" destOrd="0" presId="urn:microsoft.com/office/officeart/2005/8/layout/hierarchy3"/>
    <dgm:cxn modelId="{5E0084E2-F44C-4D6D-8220-2840D9607BFD}" type="presParOf" srcId="{CEFD6FA7-5C22-483F-ACC3-E52F8727539E}" destId="{6FE097C2-3925-4B4F-8511-40B714CE2465}" srcOrd="1" destOrd="0" presId="urn:microsoft.com/office/officeart/2005/8/layout/hierarchy3"/>
    <dgm:cxn modelId="{2C6A6EE2-862C-4A2E-83BD-D64C03615688}" type="presParOf" srcId="{6FE097C2-3925-4B4F-8511-40B714CE2465}" destId="{E3A47DDC-9552-4313-BB2B-275CEE94A4B1}" srcOrd="0" destOrd="0" presId="urn:microsoft.com/office/officeart/2005/8/layout/hierarchy3"/>
    <dgm:cxn modelId="{CE2F2132-2D2A-445C-80CB-5DD47D591224}" type="presParOf" srcId="{6FE097C2-3925-4B4F-8511-40B714CE2465}" destId="{46BAB35D-6D6E-4532-A353-B7BD01B990BB}" srcOrd="1" destOrd="0" presId="urn:microsoft.com/office/officeart/2005/8/layout/hierarchy3"/>
    <dgm:cxn modelId="{9EC986CB-A6DE-4D3F-B8CB-187711C46CED}" type="presParOf" srcId="{6FE097C2-3925-4B4F-8511-40B714CE2465}" destId="{D8DB0029-E3A0-4794-88E8-F572FE8CDD4D}" srcOrd="2" destOrd="0" presId="urn:microsoft.com/office/officeart/2005/8/layout/hierarchy3"/>
    <dgm:cxn modelId="{C0A368FB-4D99-4678-AE24-9506F452D7C6}" type="presParOf" srcId="{6FE097C2-3925-4B4F-8511-40B714CE2465}" destId="{EC092208-9B9A-447D-A6EA-542EE45DDC7B}" srcOrd="3" destOrd="0" presId="urn:microsoft.com/office/officeart/2005/8/layout/hierarchy3"/>
    <dgm:cxn modelId="{A87E81AB-B977-494D-8199-36EF5BEA6C64}" type="presParOf" srcId="{6FE097C2-3925-4B4F-8511-40B714CE2465}" destId="{FA37E3F9-1EE5-4833-9653-3E4F4A828BF5}" srcOrd="4" destOrd="0" presId="urn:microsoft.com/office/officeart/2005/8/layout/hierarchy3"/>
    <dgm:cxn modelId="{7CC25160-C0DA-47DF-8C3C-B03D2A987254}" type="presParOf" srcId="{6FE097C2-3925-4B4F-8511-40B714CE2465}" destId="{58FF0BC4-4F65-4971-BA1E-EACAEE9BE7A1}" srcOrd="5" destOrd="0" presId="urn:microsoft.com/office/officeart/2005/8/layout/hierarchy3"/>
    <dgm:cxn modelId="{A13C1A37-B591-43D0-9643-7C24D89F016E}" type="presParOf" srcId="{6FE097C2-3925-4B4F-8511-40B714CE2465}" destId="{EF0FFDFF-94C3-4C87-A64D-B32AEFD1B152}" srcOrd="6" destOrd="0" presId="urn:microsoft.com/office/officeart/2005/8/layout/hierarchy3"/>
    <dgm:cxn modelId="{9B8279CB-A7EA-4E4A-9AC5-3AF87A7A5F02}" type="presParOf" srcId="{6FE097C2-3925-4B4F-8511-40B714CE2465}" destId="{F0469ED4-0ACF-463A-9898-5050460AF7AD}" srcOrd="7"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DC0B68CA-1AB6-4BDD-AE37-C311B28A2233}">
      <dgm:prSet custT="1">
        <dgm:style>
          <a:lnRef idx="0">
            <a:schemeClr val="accent1"/>
          </a:lnRef>
          <a:fillRef idx="3">
            <a:schemeClr val="accent1"/>
          </a:fillRef>
          <a:effectRef idx="3">
            <a:schemeClr val="accent1"/>
          </a:effectRef>
          <a:fontRef idx="minor">
            <a:schemeClr val="lt1"/>
          </a:fontRef>
        </dgm:style>
      </dgm:prSet>
      <dgm:spPr>
        <a:solidFill>
          <a:srgbClr val="FFFF00">
            <a:alpha val="68000"/>
          </a:srgbClr>
        </a:solidFill>
      </dgm:spPr>
      <dgm:t>
        <a:bodyPr/>
        <a:lstStyle/>
        <a:p>
          <a:pPr algn="ctr"/>
          <a:r>
            <a:rPr lang="it-IT" sz="2400" b="1" u="none" dirty="0" smtClean="0">
              <a:solidFill>
                <a:schemeClr val="tx1">
                  <a:lumMod val="95000"/>
                  <a:lumOff val="5000"/>
                </a:schemeClr>
              </a:solidFill>
            </a:rPr>
            <a:t>AZIONI </a:t>
          </a:r>
          <a:r>
            <a:rPr lang="it-IT" sz="2400" b="1" u="none" dirty="0" err="1" smtClean="0">
              <a:solidFill>
                <a:schemeClr val="tx1">
                  <a:lumMod val="95000"/>
                  <a:lumOff val="5000"/>
                </a:schemeClr>
              </a:solidFill>
            </a:rPr>
            <a:t>DI</a:t>
          </a:r>
          <a:r>
            <a:rPr lang="it-IT" sz="2400" b="1" u="none" dirty="0" smtClean="0">
              <a:solidFill>
                <a:schemeClr val="tx1">
                  <a:lumMod val="95000"/>
                  <a:lumOff val="5000"/>
                </a:schemeClr>
              </a:solidFill>
            </a:rPr>
            <a:t> PREVENZIONE E SUPPORTO</a:t>
          </a:r>
          <a:endParaRPr lang="it-IT" sz="2400" b="1" u="none" dirty="0">
            <a:solidFill>
              <a:schemeClr val="tx1">
                <a:lumMod val="95000"/>
                <a:lumOff val="5000"/>
              </a:schemeClr>
            </a:solidFill>
          </a:endParaRPr>
        </a:p>
      </dgm:t>
    </dgm:pt>
    <dgm:pt modelId="{B0C2CDE7-2110-4671-8EF1-C39F62A97456}" type="parTrans" cxnId="{4C1D2799-3B35-43AC-B186-41B15CE3F716}">
      <dgm:prSet/>
      <dgm:spPr/>
      <dgm:t>
        <a:bodyPr/>
        <a:lstStyle/>
        <a:p>
          <a:endParaRPr lang="it-IT"/>
        </a:p>
      </dgm:t>
    </dgm:pt>
    <dgm:pt modelId="{2F9EA1B9-F58C-492C-B478-5920371C2E6F}" type="sibTrans" cxnId="{4C1D2799-3B35-43AC-B186-41B15CE3F716}">
      <dgm:prSet/>
      <dgm:spPr/>
      <dgm:t>
        <a:bodyPr/>
        <a:lstStyle/>
        <a:p>
          <a:endParaRPr lang="it-IT"/>
        </a:p>
      </dgm:t>
    </dgm:pt>
    <dgm:pt modelId="{BC6F0284-DC2F-45FA-8170-607EE8B49878}">
      <dgm:prSet custT="1"/>
      <dgm:spPr/>
      <dgm:t>
        <a:bodyPr/>
        <a:lstStyle/>
        <a:p>
          <a:pPr algn="ctr" defTabSz="622300">
            <a:lnSpc>
              <a:spcPct val="90000"/>
            </a:lnSpc>
            <a:spcBef>
              <a:spcPct val="0"/>
            </a:spcBef>
            <a:spcAft>
              <a:spcPct val="35000"/>
            </a:spcAft>
          </a:pPr>
          <a:r>
            <a:rPr lang="it-IT" sz="1400" b="1" i="0" dirty="0" smtClean="0"/>
            <a:t>ASSISTENZA E SUPPORTO ALLE IMPRESE</a:t>
          </a:r>
        </a:p>
      </dgm:t>
    </dgm:pt>
    <dgm:pt modelId="{2A9939AC-DBA6-4181-97BD-1A746DE9FB72}" type="parTrans" cxnId="{4185D107-79D5-4DD9-922C-B77EB53B72A2}">
      <dgm:prSet/>
      <dgm:spPr/>
      <dgm:t>
        <a:bodyPr/>
        <a:lstStyle/>
        <a:p>
          <a:endParaRPr lang="it-IT"/>
        </a:p>
      </dgm:t>
    </dgm:pt>
    <dgm:pt modelId="{900FB38A-D237-4C4E-A6B2-FABA8A00D83C}" type="sibTrans" cxnId="{4185D107-79D5-4DD9-922C-B77EB53B72A2}">
      <dgm:prSet/>
      <dgm:spPr/>
      <dgm:t>
        <a:bodyPr/>
        <a:lstStyle/>
        <a:p>
          <a:endParaRPr lang="it-IT"/>
        </a:p>
      </dgm:t>
    </dgm:pt>
    <dgm:pt modelId="{B72EC39F-E4C8-49B3-8117-F1653152EAB2}">
      <dgm:prSet custT="1"/>
      <dgm:spPr/>
      <dgm:t>
        <a:bodyPr/>
        <a:lstStyle/>
        <a:p>
          <a:pPr algn="ctr"/>
          <a:r>
            <a:rPr lang="it-IT" sz="1400" b="1" i="0" dirty="0" smtClean="0"/>
            <a:t>SENSIBILIZZAZIONE DEL PUBBLICO</a:t>
          </a:r>
          <a:endParaRPr lang="it-IT" sz="1400" b="1" i="0" u="none" dirty="0"/>
        </a:p>
      </dgm:t>
    </dgm:pt>
    <dgm:pt modelId="{0C11BEA0-0B62-44E4-B502-BC199BFD64CE}" type="parTrans" cxnId="{FAF47102-5FA6-4049-81FD-24CBAB93AFE3}">
      <dgm:prSet/>
      <dgm:spPr/>
      <dgm:t>
        <a:bodyPr/>
        <a:lstStyle/>
        <a:p>
          <a:endParaRPr lang="it-IT"/>
        </a:p>
      </dgm:t>
    </dgm:pt>
    <dgm:pt modelId="{41272A20-EC01-42DE-A3CA-A1511215CF1B}" type="sibTrans" cxnId="{FAF47102-5FA6-4049-81FD-24CBAB93AFE3}">
      <dgm:prSet/>
      <dgm:spPr/>
      <dgm:t>
        <a:bodyPr/>
        <a:lstStyle/>
        <a:p>
          <a:endParaRPr lang="it-IT"/>
        </a:p>
      </dgm:t>
    </dgm:pt>
    <dgm:pt modelId="{60721A7D-0A9E-43DF-AA83-8D9EA659262B}">
      <dgm:prSet/>
      <dgm:spPr/>
      <dgm:t>
        <a:bodyPr/>
        <a:lstStyle/>
        <a:p>
          <a:pPr algn="l"/>
          <a:r>
            <a:rPr lang="it-IT" sz="1400" i="0" dirty="0" smtClean="0"/>
            <a:t>Campagna </a:t>
          </a:r>
          <a:r>
            <a:rPr lang="it-IT" sz="1400" b="1" i="0" dirty="0" smtClean="0"/>
            <a:t>nazionale</a:t>
          </a:r>
          <a:r>
            <a:rPr lang="it-IT" sz="1400" i="0" dirty="0" smtClean="0"/>
            <a:t> «</a:t>
          </a:r>
          <a:r>
            <a:rPr lang="it-IT" sz="1400" b="1" i="0" dirty="0" smtClean="0"/>
            <a:t>NO AL FALSO</a:t>
          </a:r>
          <a:r>
            <a:rPr lang="it-IT" sz="1400" i="0" dirty="0" smtClean="0"/>
            <a:t>» , </a:t>
          </a:r>
          <a:endParaRPr lang="it-IT" sz="1400" b="1" i="0" u="none" dirty="0"/>
        </a:p>
      </dgm:t>
    </dgm:pt>
    <dgm:pt modelId="{FBF451FB-0903-4843-AAF3-873EE4D8ADEF}" type="parTrans" cxnId="{C241F163-80A5-449B-AD61-DCBE11C3D9F2}">
      <dgm:prSet/>
      <dgm:spPr/>
      <dgm:t>
        <a:bodyPr/>
        <a:lstStyle/>
        <a:p>
          <a:endParaRPr lang="it-IT"/>
        </a:p>
      </dgm:t>
    </dgm:pt>
    <dgm:pt modelId="{69A21ACC-BBC9-4FF4-95D4-694B6926A210}" type="sibTrans" cxnId="{C241F163-80A5-449B-AD61-DCBE11C3D9F2}">
      <dgm:prSet/>
      <dgm:spPr/>
      <dgm:t>
        <a:bodyPr/>
        <a:lstStyle/>
        <a:p>
          <a:endParaRPr lang="it-IT"/>
        </a:p>
      </dgm:t>
    </dgm:pt>
    <dgm:pt modelId="{01D207E4-0E0B-4742-9BB3-E642BEE83B44}">
      <dgm:prSet/>
      <dgm:spPr/>
      <dgm:t>
        <a:bodyPr/>
        <a:lstStyle/>
        <a:p>
          <a:pPr algn="l"/>
          <a:r>
            <a:rPr lang="it-IT" sz="1400" i="0" dirty="0" smtClean="0"/>
            <a:t>Campagna </a:t>
          </a:r>
          <a:r>
            <a:rPr lang="it-IT" sz="1400" b="1" i="0" dirty="0" smtClean="0"/>
            <a:t>locale</a:t>
          </a:r>
          <a:r>
            <a:rPr lang="it-IT" sz="1400" i="0" dirty="0" smtClean="0"/>
            <a:t> «</a:t>
          </a:r>
          <a:r>
            <a:rPr lang="it-IT" sz="1400" b="1" i="0" dirty="0" smtClean="0"/>
            <a:t>Io non voglio il falso</a:t>
          </a:r>
          <a:r>
            <a:rPr lang="it-IT" sz="1400" i="0" dirty="0" smtClean="0"/>
            <a:t>», </a:t>
          </a:r>
          <a:endParaRPr lang="it-IT" sz="1400" b="1" i="0" u="none" dirty="0"/>
        </a:p>
      </dgm:t>
    </dgm:pt>
    <dgm:pt modelId="{779F97CD-28C3-425B-9D69-57EB097ED7FD}" type="parTrans" cxnId="{C4B09EF3-D963-4776-8662-F8350AFB077F}">
      <dgm:prSet/>
      <dgm:spPr/>
      <dgm:t>
        <a:bodyPr/>
        <a:lstStyle/>
        <a:p>
          <a:endParaRPr lang="it-IT"/>
        </a:p>
      </dgm:t>
    </dgm:pt>
    <dgm:pt modelId="{5C243427-8B66-4D5C-8E45-47D880680571}" type="sibTrans" cxnId="{C4B09EF3-D963-4776-8662-F8350AFB077F}">
      <dgm:prSet/>
      <dgm:spPr/>
      <dgm:t>
        <a:bodyPr/>
        <a:lstStyle/>
        <a:p>
          <a:endParaRPr lang="it-IT"/>
        </a:p>
      </dgm:t>
    </dgm:pt>
    <dgm:pt modelId="{D1C69959-B4DB-41C9-BAB3-D9B97A305F2D}">
      <dgm:prSet custT="1"/>
      <dgm:spPr/>
      <dgm:t>
        <a:bodyPr/>
        <a:lstStyle/>
        <a:p>
          <a:pPr algn="l"/>
          <a:r>
            <a:rPr lang="it-IT" sz="1400" i="0" dirty="0" smtClean="0"/>
            <a:t>Protocollo intesa con Associazioni CONSUMATORI (vademecum)</a:t>
          </a:r>
          <a:endParaRPr lang="it-IT" sz="1400" b="1" i="0" u="none" dirty="0"/>
        </a:p>
      </dgm:t>
    </dgm:pt>
    <dgm:pt modelId="{D6993062-93F6-4684-8BF1-25DD2D48C72D}" type="parTrans" cxnId="{A9E074E4-B9B5-4094-B442-AE5B51EADB18}">
      <dgm:prSet/>
      <dgm:spPr/>
      <dgm:t>
        <a:bodyPr/>
        <a:lstStyle/>
        <a:p>
          <a:endParaRPr lang="it-IT"/>
        </a:p>
      </dgm:t>
    </dgm:pt>
    <dgm:pt modelId="{AF48B5BE-BCB0-4B80-8BCD-4A51047A30AD}" type="sibTrans" cxnId="{A9E074E4-B9B5-4094-B442-AE5B51EADB18}">
      <dgm:prSet/>
      <dgm:spPr/>
      <dgm:t>
        <a:bodyPr/>
        <a:lstStyle/>
        <a:p>
          <a:endParaRPr lang="it-IT"/>
        </a:p>
      </dgm:t>
    </dgm:pt>
    <dgm:pt modelId="{70809205-7496-4795-86B5-9F870E2EFEBC}">
      <dgm:prSet custT="1"/>
      <dgm:spPr/>
      <dgm:t>
        <a:bodyPr/>
        <a:lstStyle/>
        <a:p>
          <a:pPr algn="l"/>
          <a:r>
            <a:rPr lang="it-IT" sz="1400" i="0" dirty="0" smtClean="0"/>
            <a:t>Campagne estere sul settore agroalimentare (Canada 2011 e Russia 2013)</a:t>
          </a:r>
          <a:endParaRPr lang="it-IT" sz="1400" b="1" i="1" u="none" dirty="0"/>
        </a:p>
      </dgm:t>
    </dgm:pt>
    <dgm:pt modelId="{43B6CE6E-4A0B-4F54-8CBE-00AD8E3A370E}" type="parTrans" cxnId="{8A3FA0DE-5001-4593-B6AB-0C9215D8BC2B}">
      <dgm:prSet/>
      <dgm:spPr/>
      <dgm:t>
        <a:bodyPr/>
        <a:lstStyle/>
        <a:p>
          <a:endParaRPr lang="it-IT"/>
        </a:p>
      </dgm:t>
    </dgm:pt>
    <dgm:pt modelId="{710AD3C6-57DD-4C58-A31D-3841DAFDD4AE}" type="sibTrans" cxnId="{8A3FA0DE-5001-4593-B6AB-0C9215D8BC2B}">
      <dgm:prSet/>
      <dgm:spPr/>
      <dgm:t>
        <a:bodyPr/>
        <a:lstStyle/>
        <a:p>
          <a:endParaRPr lang="it-IT"/>
        </a:p>
      </dgm:t>
    </dgm:pt>
    <dgm:pt modelId="{42F9791C-B998-4725-A756-5F5B93EC275C}">
      <dgm:prSet custT="1"/>
      <dgm:spPr/>
      <dgm:t>
        <a:bodyPr/>
        <a:lstStyle/>
        <a:p>
          <a:pPr marL="361950" indent="-361950" algn="l" defTabSz="622300">
            <a:lnSpc>
              <a:spcPct val="90000"/>
            </a:lnSpc>
            <a:spcBef>
              <a:spcPct val="0"/>
            </a:spcBef>
            <a:spcAft>
              <a:spcPct val="15000"/>
            </a:spcAft>
            <a:buNone/>
          </a:pPr>
          <a:r>
            <a:rPr lang="it-IT" sz="1400" b="1" i="0" dirty="0" smtClean="0"/>
            <a:t>attività di formazione e informazione </a:t>
          </a:r>
          <a:r>
            <a:rPr lang="it-IT" sz="1400" b="0" i="1" dirty="0" smtClean="0"/>
            <a:t>(seminari, pubblicazioni sulla PI, Mostre) </a:t>
          </a:r>
        </a:p>
      </dgm:t>
    </dgm:pt>
    <dgm:pt modelId="{6473F5E3-4223-4E51-A82F-8484370C5E43}" type="parTrans" cxnId="{11977CA6-FC7A-4D06-9DAA-ED7091FD14A1}">
      <dgm:prSet/>
      <dgm:spPr/>
      <dgm:t>
        <a:bodyPr/>
        <a:lstStyle/>
        <a:p>
          <a:endParaRPr lang="it-IT"/>
        </a:p>
      </dgm:t>
    </dgm:pt>
    <dgm:pt modelId="{AF035EFD-1319-4669-993E-682396CE0F85}" type="sibTrans" cxnId="{11977CA6-FC7A-4D06-9DAA-ED7091FD14A1}">
      <dgm:prSet/>
      <dgm:spPr/>
      <dgm:t>
        <a:bodyPr/>
        <a:lstStyle/>
        <a:p>
          <a:endParaRPr lang="it-IT"/>
        </a:p>
      </dgm:t>
    </dgm:pt>
    <dgm:pt modelId="{2A619C56-1CC1-4A1A-8ACB-3D1D84EBA477}">
      <dgm:prSet custT="1"/>
      <dgm:spPr/>
      <dgm:t>
        <a:bodyPr/>
        <a:lstStyle/>
        <a:p>
          <a:pPr marL="361950" marR="0" indent="-361950" algn="l" defTabSz="622300" eaLnBrk="1" fontAlgn="auto" latinLnBrk="0" hangingPunct="1">
            <a:lnSpc>
              <a:spcPct val="90000"/>
            </a:lnSpc>
            <a:spcBef>
              <a:spcPct val="0"/>
            </a:spcBef>
            <a:spcAft>
              <a:spcPct val="15000"/>
            </a:spcAft>
            <a:buClrTx/>
            <a:buSzTx/>
            <a:buFontTx/>
            <a:buNone/>
            <a:tabLst/>
            <a:defRPr/>
          </a:pPr>
          <a:r>
            <a:rPr lang="en-US" sz="1400" b="1" dirty="0" err="1" smtClean="0"/>
            <a:t>individuare</a:t>
          </a:r>
          <a:r>
            <a:rPr lang="en-US" sz="1400" b="1" dirty="0" smtClean="0"/>
            <a:t> e </a:t>
          </a:r>
          <a:r>
            <a:rPr lang="en-US" sz="1400" b="1" dirty="0" err="1" smtClean="0"/>
            <a:t>promozionare</a:t>
          </a:r>
          <a:r>
            <a:rPr lang="en-US" sz="1400" b="1" dirty="0" smtClean="0"/>
            <a:t> </a:t>
          </a:r>
          <a:r>
            <a:rPr lang="en-US" sz="1400" b="1" dirty="0" err="1" smtClean="0"/>
            <a:t>metodi</a:t>
          </a:r>
          <a:r>
            <a:rPr lang="en-US" sz="1400" b="1" dirty="0" smtClean="0"/>
            <a:t> e </a:t>
          </a:r>
          <a:r>
            <a:rPr lang="en-US" sz="1400" b="1" dirty="0" err="1" smtClean="0"/>
            <a:t>tecnologie</a:t>
          </a:r>
          <a:r>
            <a:rPr lang="en-US" sz="1400" b="1" dirty="0" smtClean="0"/>
            <a:t> di </a:t>
          </a:r>
          <a:r>
            <a:rPr lang="en-US" sz="1400" b="1" dirty="0" err="1" smtClean="0"/>
            <a:t>autenticazione</a:t>
          </a:r>
          <a:r>
            <a:rPr lang="en-US" sz="1400" b="1" dirty="0" smtClean="0"/>
            <a:t> e </a:t>
          </a:r>
          <a:r>
            <a:rPr lang="en-US" sz="1400" b="1" dirty="0" err="1" smtClean="0"/>
            <a:t>tracciabilità</a:t>
          </a:r>
          <a:r>
            <a:rPr lang="en-US" sz="1400" b="1" dirty="0" smtClean="0"/>
            <a:t> </a:t>
          </a:r>
          <a:r>
            <a:rPr lang="en-US" sz="1400" dirty="0" smtClean="0"/>
            <a:t>(</a:t>
          </a:r>
          <a:r>
            <a:rPr lang="en-US" sz="1400" dirty="0" err="1" smtClean="0"/>
            <a:t>meccaniche</a:t>
          </a:r>
          <a:r>
            <a:rPr lang="en-US" sz="1400" dirty="0" smtClean="0"/>
            <a:t>, </a:t>
          </a:r>
          <a:r>
            <a:rPr lang="en-US" sz="1400" dirty="0" err="1" smtClean="0"/>
            <a:t>elettroniche</a:t>
          </a:r>
          <a:r>
            <a:rPr lang="en-US" sz="1400" dirty="0" smtClean="0"/>
            <a:t>, </a:t>
          </a:r>
          <a:r>
            <a:rPr lang="en-US" sz="1400" dirty="0" err="1" smtClean="0"/>
            <a:t>chimiche</a:t>
          </a:r>
          <a:r>
            <a:rPr lang="en-US" sz="1400" dirty="0" smtClean="0"/>
            <a:t>, RFID, </a:t>
          </a:r>
          <a:r>
            <a:rPr lang="en-US" sz="1400" dirty="0" err="1" smtClean="0"/>
            <a:t>tipografiche</a:t>
          </a:r>
          <a:r>
            <a:rPr lang="en-US" sz="1400" dirty="0" smtClean="0"/>
            <a:t> etc.) </a:t>
          </a:r>
          <a:r>
            <a:rPr lang="en-US" sz="1600" dirty="0" smtClean="0"/>
            <a:t>www.techalab.it</a:t>
          </a:r>
          <a:r>
            <a:rPr lang="it-IT" sz="1600" b="0" i="0" dirty="0" smtClean="0"/>
            <a:t> </a:t>
          </a:r>
          <a:endParaRPr lang="it-IT" sz="1600" b="0" i="0" u="none" dirty="0"/>
        </a:p>
      </dgm:t>
    </dgm:pt>
    <dgm:pt modelId="{3245496D-D2A0-4EC9-8FCC-458E3739B7FA}" type="parTrans" cxnId="{CFCB3054-3229-4767-9631-A4FF134B9A13}">
      <dgm:prSet/>
      <dgm:spPr/>
      <dgm:t>
        <a:bodyPr/>
        <a:lstStyle/>
        <a:p>
          <a:endParaRPr lang="it-IT"/>
        </a:p>
      </dgm:t>
    </dgm:pt>
    <dgm:pt modelId="{31711E5B-6FCF-4B70-BD9A-D2FA1D1A38F9}" type="sibTrans" cxnId="{CFCB3054-3229-4767-9631-A4FF134B9A13}">
      <dgm:prSet/>
      <dgm:spPr/>
      <dgm:t>
        <a:bodyPr/>
        <a:lstStyle/>
        <a:p>
          <a:endParaRPr lang="it-IT"/>
        </a:p>
      </dgm:t>
    </dgm:pt>
    <dgm:pt modelId="{41502B96-9843-46DB-BEFD-1A521786952B}">
      <dgm:prSet custT="1"/>
      <dgm:spPr/>
      <dgm:t>
        <a:bodyPr/>
        <a:lstStyle/>
        <a:p>
          <a:pPr marL="361950" marR="0" indent="-361950" algn="l" defTabSz="914400" eaLnBrk="1" fontAlgn="auto" latinLnBrk="0" hangingPunct="1">
            <a:lnSpc>
              <a:spcPct val="100000"/>
            </a:lnSpc>
            <a:spcBef>
              <a:spcPts val="0"/>
            </a:spcBef>
            <a:spcAft>
              <a:spcPts val="0"/>
            </a:spcAft>
            <a:buClrTx/>
            <a:buSzTx/>
            <a:buFontTx/>
            <a:buNone/>
            <a:tabLst/>
            <a:defRPr/>
          </a:pPr>
          <a:r>
            <a:rPr lang="it-IT" sz="1400" b="1" i="0" dirty="0" smtClean="0"/>
            <a:t>sostegno finanziario </a:t>
          </a:r>
          <a:r>
            <a:rPr lang="it-IT" sz="1400" b="0" i="0" dirty="0" smtClean="0"/>
            <a:t>(</a:t>
          </a:r>
          <a:r>
            <a:rPr lang="it-IT" sz="1400" b="0" i="1" dirty="0" smtClean="0"/>
            <a:t>incentivi, </a:t>
          </a:r>
          <a:r>
            <a:rPr lang="it-IT" sz="1400" i="1" dirty="0" smtClean="0"/>
            <a:t>finanziamento della ricerca di anteriorità , facilitazione dell’accesso al credito ed alla partecipazione nel capitale di rischio (FNI</a:t>
          </a:r>
          <a:r>
            <a:rPr lang="it-IT" sz="1400" i="0" dirty="0" smtClean="0"/>
            <a:t>)  </a:t>
          </a:r>
          <a:endParaRPr lang="it-IT" sz="1400" b="1" i="0" dirty="0" smtClean="0"/>
        </a:p>
      </dgm:t>
    </dgm:pt>
    <dgm:pt modelId="{97B82B4F-A457-4A46-8C3D-C0FF5E104358}" type="parTrans" cxnId="{D33C8452-F03C-4EC4-9065-752EAC22FF16}">
      <dgm:prSet/>
      <dgm:spPr/>
      <dgm:t>
        <a:bodyPr/>
        <a:lstStyle/>
        <a:p>
          <a:endParaRPr lang="it-IT"/>
        </a:p>
      </dgm:t>
    </dgm:pt>
    <dgm:pt modelId="{742E33AF-D8FE-4A18-9CFD-9E8F69BE05EB}" type="sibTrans" cxnId="{D33C8452-F03C-4EC4-9065-752EAC22FF16}">
      <dgm:prSet/>
      <dgm:spPr/>
      <dgm:t>
        <a:bodyPr/>
        <a:lstStyle/>
        <a:p>
          <a:endParaRPr lang="it-IT"/>
        </a:p>
      </dgm:t>
    </dgm:pt>
    <dgm:pt modelId="{2155C906-B1E7-4619-9A4F-C1C8A2A5215B}">
      <dgm:prSet custT="1"/>
      <dgm:spPr/>
      <dgm:t>
        <a:bodyPr/>
        <a:lstStyle/>
        <a:p>
          <a:pPr marL="361950" marR="0" indent="-361950" algn="l" defTabSz="914400" eaLnBrk="1" fontAlgn="auto" latinLnBrk="0" hangingPunct="1">
            <a:lnSpc>
              <a:spcPct val="100000"/>
            </a:lnSpc>
            <a:spcBef>
              <a:spcPts val="0"/>
            </a:spcBef>
            <a:spcAft>
              <a:spcPts val="0"/>
            </a:spcAft>
            <a:buClrTx/>
            <a:buSzTx/>
            <a:buFontTx/>
            <a:buNone/>
            <a:tabLst/>
            <a:defRPr/>
          </a:pPr>
          <a:r>
            <a:rPr lang="it-IT" sz="1400" b="1" i="0" dirty="0" smtClean="0"/>
            <a:t>linea telefonica ed email</a:t>
          </a:r>
          <a:r>
            <a:rPr lang="it-IT" sz="1400" i="0" dirty="0" smtClean="0"/>
            <a:t> «anticontraffazione»</a:t>
          </a:r>
          <a:endParaRPr lang="it-IT" sz="1400" b="1" i="0" dirty="0" smtClean="0"/>
        </a:p>
      </dgm:t>
    </dgm:pt>
    <dgm:pt modelId="{A417C482-35A7-408F-998A-17A2C1DD742D}" type="parTrans" cxnId="{CFEEA67B-A53A-46A7-86F3-595F5CCFE058}">
      <dgm:prSet/>
      <dgm:spPr/>
      <dgm:t>
        <a:bodyPr/>
        <a:lstStyle/>
        <a:p>
          <a:endParaRPr lang="it-IT"/>
        </a:p>
      </dgm:t>
    </dgm:pt>
    <dgm:pt modelId="{D440E281-A901-4402-8D0E-49D5D727857D}" type="sibTrans" cxnId="{CFEEA67B-A53A-46A7-86F3-595F5CCFE058}">
      <dgm:prSet/>
      <dgm:spPr/>
      <dgm:t>
        <a:bodyPr/>
        <a:lstStyle/>
        <a:p>
          <a:endParaRPr lang="it-IT"/>
        </a:p>
      </dgm:t>
    </dgm:pt>
    <dgm:pt modelId="{C54F539D-4D50-4231-967F-D18EFED67175}">
      <dgm:prSet custT="1"/>
      <dgm:spPr/>
      <dgm:t>
        <a:bodyPr/>
        <a:lstStyle/>
        <a:p>
          <a:pPr marL="361950" marR="0" indent="-361950" algn="l" defTabSz="622300" eaLnBrk="1" fontAlgn="auto" latinLnBrk="0" hangingPunct="1">
            <a:lnSpc>
              <a:spcPct val="90000"/>
            </a:lnSpc>
            <a:spcBef>
              <a:spcPct val="0"/>
            </a:spcBef>
            <a:spcAft>
              <a:spcPct val="15000"/>
            </a:spcAft>
            <a:buClrTx/>
            <a:buSzTx/>
            <a:buFontTx/>
            <a:buNone/>
            <a:tabLst/>
            <a:defRPr/>
          </a:pPr>
          <a:r>
            <a:rPr lang="it-IT" sz="1400" i="0" dirty="0" smtClean="0"/>
            <a:t>protocollo d’intesa con associazioni enti fiera</a:t>
          </a:r>
          <a:endParaRPr lang="it-IT" sz="1400" b="1" i="0" u="none" dirty="0"/>
        </a:p>
      </dgm:t>
    </dgm:pt>
    <dgm:pt modelId="{D32AE7CC-0F91-4A17-9CF9-E9B40AF72693}" type="parTrans" cxnId="{486A4EE9-926A-4286-BF88-763158624A25}">
      <dgm:prSet/>
      <dgm:spPr/>
      <dgm:t>
        <a:bodyPr/>
        <a:lstStyle/>
        <a:p>
          <a:endParaRPr lang="it-IT"/>
        </a:p>
      </dgm:t>
    </dgm:pt>
    <dgm:pt modelId="{F63CA6C5-62B5-47A6-9610-0207068AB5AF}" type="sibTrans" cxnId="{486A4EE9-926A-4286-BF88-763158624A25}">
      <dgm:prSet/>
      <dgm:spPr/>
      <dgm:t>
        <a:bodyPr/>
        <a:lstStyle/>
        <a:p>
          <a:endParaRPr lang="it-IT"/>
        </a:p>
      </dgm:t>
    </dgm:pt>
    <dgm:pt modelId="{A183DA29-86C7-4089-9E08-0F51F4A15D44}">
      <dgm:prSet custT="1"/>
      <dgm:spPr/>
      <dgm:t>
        <a:bodyPr/>
        <a:lstStyle/>
        <a:p>
          <a:pPr marL="361950" marR="0" indent="-361950" algn="l" defTabSz="914400" eaLnBrk="1" fontAlgn="auto" latinLnBrk="0" hangingPunct="1">
            <a:lnSpc>
              <a:spcPct val="100000"/>
            </a:lnSpc>
            <a:spcBef>
              <a:spcPts val="0"/>
            </a:spcBef>
            <a:spcAft>
              <a:spcPts val="0"/>
            </a:spcAft>
            <a:buClrTx/>
            <a:buSzTx/>
            <a:buFontTx/>
            <a:buNone/>
            <a:tabLst/>
            <a:defRPr/>
          </a:pPr>
          <a:r>
            <a:rPr lang="it-IT" sz="1400" dirty="0" smtClean="0"/>
            <a:t>all'estero – recente chiusura progetto </a:t>
          </a:r>
          <a:r>
            <a:rPr lang="it-IT" sz="1400" b="1" i="0" dirty="0" smtClean="0"/>
            <a:t>IPR Desk</a:t>
          </a:r>
          <a:r>
            <a:rPr lang="it-IT" sz="1400" i="0" dirty="0" smtClean="0"/>
            <a:t> e servizio </a:t>
          </a:r>
          <a:r>
            <a:rPr lang="it-IT" sz="1400" i="1" dirty="0" smtClean="0"/>
            <a:t>in fase di riorganizzazione</a:t>
          </a:r>
          <a:endParaRPr lang="it-IT" sz="1400" b="1" i="0" dirty="0" smtClean="0"/>
        </a:p>
      </dgm:t>
    </dgm:pt>
    <dgm:pt modelId="{02C83EA4-C030-4494-A667-A9E216CE50FB}" type="parTrans" cxnId="{DA4919D9-7CBE-414B-97F8-AA272E8D7D90}">
      <dgm:prSet/>
      <dgm:spPr/>
      <dgm:t>
        <a:bodyPr/>
        <a:lstStyle/>
        <a:p>
          <a:endParaRPr lang="it-IT"/>
        </a:p>
      </dgm:t>
    </dgm:pt>
    <dgm:pt modelId="{B74B5692-E352-4025-8DEE-2225AD40B2BC}" type="sibTrans" cxnId="{DA4919D9-7CBE-414B-97F8-AA272E8D7D90}">
      <dgm:prSet/>
      <dgm:spPr/>
      <dgm:t>
        <a:bodyPr/>
        <a:lstStyle/>
        <a:p>
          <a:endParaRPr lang="it-IT"/>
        </a:p>
      </dgm:t>
    </dgm:pt>
    <dgm:pt modelId="{80B29AD9-4E32-4168-80A8-3BFC9FBB094D}">
      <dgm:prSet custT="1"/>
      <dgm:spPr/>
      <dgm:t>
        <a:bodyPr/>
        <a:lstStyle/>
        <a:p>
          <a:pPr algn="l"/>
          <a:r>
            <a:rPr lang="it-IT" sz="1400" b="1" i="1" u="none" dirty="0" smtClean="0"/>
            <a:t>Nuove generazioni </a:t>
          </a:r>
          <a:r>
            <a:rPr lang="it-IT" sz="1400" b="0" i="1" u="none" dirty="0" smtClean="0"/>
            <a:t>(scuole primarie e secondari «piccoli e grandi inventori crescono» e Premio di laurea « Giulio Natta»)</a:t>
          </a:r>
          <a:endParaRPr lang="it-IT" sz="1400" b="1" i="1" u="none" dirty="0"/>
        </a:p>
      </dgm:t>
    </dgm:pt>
    <dgm:pt modelId="{C39B5B4D-01D8-43CA-8E7B-1D537F1D7CEF}" type="parTrans" cxnId="{AB0F423F-E994-4254-9E48-62687F7872B3}">
      <dgm:prSet/>
      <dgm:spPr/>
      <dgm:t>
        <a:bodyPr/>
        <a:lstStyle/>
        <a:p>
          <a:endParaRPr lang="it-IT"/>
        </a:p>
      </dgm:t>
    </dgm:pt>
    <dgm:pt modelId="{822C4176-894E-45DD-811D-0DDB064DE9CF}" type="sibTrans" cxnId="{AB0F423F-E994-4254-9E48-62687F7872B3}">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A5908364-4832-44B9-BEA2-B4D0F1257EEC}" type="pres">
      <dgm:prSet presAssocID="{DC0B68CA-1AB6-4BDD-AE37-C311B28A2233}" presName="root" presStyleCnt="0"/>
      <dgm:spPr/>
    </dgm:pt>
    <dgm:pt modelId="{A18DDF87-689D-4D6F-BC3A-76426ACDECA5}" type="pres">
      <dgm:prSet presAssocID="{DC0B68CA-1AB6-4BDD-AE37-C311B28A2233}" presName="rootComposite" presStyleCnt="0"/>
      <dgm:spPr/>
    </dgm:pt>
    <dgm:pt modelId="{AF3EB3AA-C426-456E-A894-49ACD84A771A}" type="pres">
      <dgm:prSet presAssocID="{DC0B68CA-1AB6-4BDD-AE37-C311B28A2233}" presName="rootText" presStyleLbl="node1" presStyleIdx="0" presStyleCnt="1" custScaleX="938373" custScaleY="195010" custLinFactY="-100000" custLinFactNeighborX="10257" custLinFactNeighborY="-122018"/>
      <dgm:spPr/>
      <dgm:t>
        <a:bodyPr/>
        <a:lstStyle/>
        <a:p>
          <a:endParaRPr lang="it-IT"/>
        </a:p>
      </dgm:t>
    </dgm:pt>
    <dgm:pt modelId="{B5CA17EE-0C1C-435B-BF23-A43E57CC1C51}" type="pres">
      <dgm:prSet presAssocID="{DC0B68CA-1AB6-4BDD-AE37-C311B28A2233}" presName="rootConnector" presStyleLbl="node1" presStyleIdx="0" presStyleCnt="1"/>
      <dgm:spPr/>
      <dgm:t>
        <a:bodyPr/>
        <a:lstStyle/>
        <a:p>
          <a:endParaRPr lang="it-IT"/>
        </a:p>
      </dgm:t>
    </dgm:pt>
    <dgm:pt modelId="{4A933EAE-6865-48BD-AB39-C7D96CD9859B}" type="pres">
      <dgm:prSet presAssocID="{DC0B68CA-1AB6-4BDD-AE37-C311B28A2233}" presName="childShape" presStyleCnt="0"/>
      <dgm:spPr/>
    </dgm:pt>
    <dgm:pt modelId="{13E3DF04-8630-4AF9-BA17-13CA2D3C04D1}" type="pres">
      <dgm:prSet presAssocID="{2A9939AC-DBA6-4181-97BD-1A746DE9FB72}" presName="Name13" presStyleLbl="parChTrans1D2" presStyleIdx="0" presStyleCnt="2"/>
      <dgm:spPr/>
      <dgm:t>
        <a:bodyPr/>
        <a:lstStyle/>
        <a:p>
          <a:endParaRPr lang="it-IT"/>
        </a:p>
      </dgm:t>
    </dgm:pt>
    <dgm:pt modelId="{9969E638-15BC-428E-8959-5CD0BDD52D99}" type="pres">
      <dgm:prSet presAssocID="{BC6F0284-DC2F-45FA-8170-607EE8B49878}" presName="childText" presStyleLbl="bgAcc1" presStyleIdx="0" presStyleCnt="2" custScaleX="1071592" custScaleY="556344" custLinFactNeighborX="-57720" custLinFactNeighborY="-4309">
        <dgm:presLayoutVars>
          <dgm:bulletEnabled val="1"/>
        </dgm:presLayoutVars>
      </dgm:prSet>
      <dgm:spPr/>
      <dgm:t>
        <a:bodyPr/>
        <a:lstStyle/>
        <a:p>
          <a:endParaRPr lang="it-IT"/>
        </a:p>
      </dgm:t>
    </dgm:pt>
    <dgm:pt modelId="{B5030EEA-DDA3-44E4-843A-6F619BEEC6A3}" type="pres">
      <dgm:prSet presAssocID="{0C11BEA0-0B62-44E4-B502-BC199BFD64CE}" presName="Name13" presStyleLbl="parChTrans1D2" presStyleIdx="1" presStyleCnt="2"/>
      <dgm:spPr/>
      <dgm:t>
        <a:bodyPr/>
        <a:lstStyle/>
        <a:p>
          <a:endParaRPr lang="it-IT"/>
        </a:p>
      </dgm:t>
    </dgm:pt>
    <dgm:pt modelId="{50152E54-FDA3-47E2-AADB-A70716E5EE8D}" type="pres">
      <dgm:prSet presAssocID="{B72EC39F-E4C8-49B3-8117-F1653152EAB2}" presName="childText" presStyleLbl="bgAcc1" presStyleIdx="1" presStyleCnt="2" custScaleX="1064909" custScaleY="436965" custLinFactNeighborX="-57456" custLinFactNeighborY="-5960">
        <dgm:presLayoutVars>
          <dgm:bulletEnabled val="1"/>
        </dgm:presLayoutVars>
      </dgm:prSet>
      <dgm:spPr/>
      <dgm:t>
        <a:bodyPr/>
        <a:lstStyle/>
        <a:p>
          <a:endParaRPr lang="it-IT"/>
        </a:p>
      </dgm:t>
    </dgm:pt>
  </dgm:ptLst>
  <dgm:cxnLst>
    <dgm:cxn modelId="{F5AC30D4-9734-4967-B4AF-9C0A5AA30610}" type="presOf" srcId="{0C11BEA0-0B62-44E4-B502-BC199BFD64CE}" destId="{B5030EEA-DDA3-44E4-843A-6F619BEEC6A3}" srcOrd="0" destOrd="0" presId="urn:microsoft.com/office/officeart/2005/8/layout/hierarchy3"/>
    <dgm:cxn modelId="{1D4478BB-4C99-4415-B12B-31422F225B5B}" type="presOf" srcId="{60721A7D-0A9E-43DF-AA83-8D9EA659262B}" destId="{50152E54-FDA3-47E2-AADB-A70716E5EE8D}" srcOrd="0" destOrd="1" presId="urn:microsoft.com/office/officeart/2005/8/layout/hierarchy3"/>
    <dgm:cxn modelId="{16661473-324C-485F-8A2C-ADB236615CBA}" type="presOf" srcId="{DC0B68CA-1AB6-4BDD-AE37-C311B28A2233}" destId="{AF3EB3AA-C426-456E-A894-49ACD84A771A}" srcOrd="0" destOrd="0" presId="urn:microsoft.com/office/officeart/2005/8/layout/hierarchy3"/>
    <dgm:cxn modelId="{237D566A-D24B-47F4-A3E5-1D602455FF63}" type="presOf" srcId="{41502B96-9843-46DB-BEFD-1A521786952B}" destId="{9969E638-15BC-428E-8959-5CD0BDD52D99}" srcOrd="0" destOrd="2" presId="urn:microsoft.com/office/officeart/2005/8/layout/hierarchy3"/>
    <dgm:cxn modelId="{BC42ABD0-4E76-4939-B070-D2CA4C2D9A74}" type="presOf" srcId="{2155C906-B1E7-4619-9A4F-C1C8A2A5215B}" destId="{9969E638-15BC-428E-8959-5CD0BDD52D99}" srcOrd="0" destOrd="4" presId="urn:microsoft.com/office/officeart/2005/8/layout/hierarchy3"/>
    <dgm:cxn modelId="{A9E074E4-B9B5-4094-B442-AE5B51EADB18}" srcId="{B72EC39F-E4C8-49B3-8117-F1653152EAB2}" destId="{D1C69959-B4DB-41C9-BAB3-D9B97A305F2D}" srcOrd="2" destOrd="0" parTransId="{D6993062-93F6-4684-8BF1-25DD2D48C72D}" sibTransId="{AF48B5BE-BCB0-4B80-8BCD-4A51047A30AD}"/>
    <dgm:cxn modelId="{42417B9F-B43B-4767-933A-0C0E49E266CE}" type="presOf" srcId="{42F9791C-B998-4725-A756-5F5B93EC275C}" destId="{9969E638-15BC-428E-8959-5CD0BDD52D99}" srcOrd="0" destOrd="1" presId="urn:microsoft.com/office/officeart/2005/8/layout/hierarchy3"/>
    <dgm:cxn modelId="{8004D701-614A-436D-AA07-7F81A4B105DC}" type="presOf" srcId="{C54F539D-4D50-4231-967F-D18EFED67175}" destId="{9969E638-15BC-428E-8959-5CD0BDD52D99}" srcOrd="0" destOrd="6" presId="urn:microsoft.com/office/officeart/2005/8/layout/hierarchy3"/>
    <dgm:cxn modelId="{A907D933-2F6A-4A78-8EB8-A4D0DB8AFF3E}" type="presOf" srcId="{2A9939AC-DBA6-4181-97BD-1A746DE9FB72}" destId="{13E3DF04-8630-4AF9-BA17-13CA2D3C04D1}" srcOrd="0" destOrd="0" presId="urn:microsoft.com/office/officeart/2005/8/layout/hierarchy3"/>
    <dgm:cxn modelId="{C4B09EF3-D963-4776-8662-F8350AFB077F}" srcId="{B72EC39F-E4C8-49B3-8117-F1653152EAB2}" destId="{01D207E4-0E0B-4742-9BB3-E642BEE83B44}" srcOrd="1" destOrd="0" parTransId="{779F97CD-28C3-425B-9D69-57EB097ED7FD}" sibTransId="{5C243427-8B66-4D5C-8E45-47D880680571}"/>
    <dgm:cxn modelId="{11977CA6-FC7A-4D06-9DAA-ED7091FD14A1}" srcId="{BC6F0284-DC2F-45FA-8170-607EE8B49878}" destId="{42F9791C-B998-4725-A756-5F5B93EC275C}" srcOrd="0" destOrd="0" parTransId="{6473F5E3-4223-4E51-A82F-8484370C5E43}" sibTransId="{AF035EFD-1319-4669-993E-682396CE0F85}"/>
    <dgm:cxn modelId="{FAF47102-5FA6-4049-81FD-24CBAB93AFE3}" srcId="{DC0B68CA-1AB6-4BDD-AE37-C311B28A2233}" destId="{B72EC39F-E4C8-49B3-8117-F1653152EAB2}" srcOrd="1" destOrd="0" parTransId="{0C11BEA0-0B62-44E4-B502-BC199BFD64CE}" sibTransId="{41272A20-EC01-42DE-A3CA-A1511215CF1B}"/>
    <dgm:cxn modelId="{FB70A1A1-B028-4356-8333-D3903DDB4F6C}" type="presOf" srcId="{D1C69959-B4DB-41C9-BAB3-D9B97A305F2D}" destId="{50152E54-FDA3-47E2-AADB-A70716E5EE8D}" srcOrd="0" destOrd="3" presId="urn:microsoft.com/office/officeart/2005/8/layout/hierarchy3"/>
    <dgm:cxn modelId="{E2386B64-C5D8-4433-A5D7-6F9B4BE004C6}" type="presOf" srcId="{2A619C56-1CC1-4A1A-8ACB-3D1D84EBA477}" destId="{9969E638-15BC-428E-8959-5CD0BDD52D99}" srcOrd="0" destOrd="5" presId="urn:microsoft.com/office/officeart/2005/8/layout/hierarchy3"/>
    <dgm:cxn modelId="{486A4EE9-926A-4286-BF88-763158624A25}" srcId="{BC6F0284-DC2F-45FA-8170-607EE8B49878}" destId="{C54F539D-4D50-4231-967F-D18EFED67175}" srcOrd="5" destOrd="0" parTransId="{D32AE7CC-0F91-4A17-9CF9-E9B40AF72693}" sibTransId="{F63CA6C5-62B5-47A6-9610-0207068AB5AF}"/>
    <dgm:cxn modelId="{DBE7988D-93C6-4381-8308-DB974C67A115}" type="presOf" srcId="{DC0B68CA-1AB6-4BDD-AE37-C311B28A2233}" destId="{B5CA17EE-0C1C-435B-BF23-A43E57CC1C51}" srcOrd="1" destOrd="0" presId="urn:microsoft.com/office/officeart/2005/8/layout/hierarchy3"/>
    <dgm:cxn modelId="{C241F163-80A5-449B-AD61-DCBE11C3D9F2}" srcId="{B72EC39F-E4C8-49B3-8117-F1653152EAB2}" destId="{60721A7D-0A9E-43DF-AA83-8D9EA659262B}" srcOrd="0" destOrd="0" parTransId="{FBF451FB-0903-4843-AAF3-873EE4D8ADEF}" sibTransId="{69A21ACC-BBC9-4FF4-95D4-694B6926A210}"/>
    <dgm:cxn modelId="{DA4919D9-7CBE-414B-97F8-AA272E8D7D90}" srcId="{BC6F0284-DC2F-45FA-8170-607EE8B49878}" destId="{A183DA29-86C7-4089-9E08-0F51F4A15D44}" srcOrd="2" destOrd="0" parTransId="{02C83EA4-C030-4494-A667-A9E216CE50FB}" sibTransId="{B74B5692-E352-4025-8DEE-2225AD40B2BC}"/>
    <dgm:cxn modelId="{287D41D5-C89F-4E29-A9D2-16D0AB198956}" type="presOf" srcId="{70809205-7496-4795-86B5-9F870E2EFEBC}" destId="{50152E54-FDA3-47E2-AADB-A70716E5EE8D}" srcOrd="0" destOrd="4" presId="urn:microsoft.com/office/officeart/2005/8/layout/hierarchy3"/>
    <dgm:cxn modelId="{4C1D2799-3B35-43AC-B186-41B15CE3F716}" srcId="{8131308C-E1C9-4D90-B3E3-295E4DDA81F8}" destId="{DC0B68CA-1AB6-4BDD-AE37-C311B28A2233}" srcOrd="0" destOrd="0" parTransId="{B0C2CDE7-2110-4671-8EF1-C39F62A97456}" sibTransId="{2F9EA1B9-F58C-492C-B478-5920371C2E6F}"/>
    <dgm:cxn modelId="{CFCB3054-3229-4767-9631-A4FF134B9A13}" srcId="{BC6F0284-DC2F-45FA-8170-607EE8B49878}" destId="{2A619C56-1CC1-4A1A-8ACB-3D1D84EBA477}" srcOrd="4" destOrd="0" parTransId="{3245496D-D2A0-4EC9-8FCC-458E3739B7FA}" sibTransId="{31711E5B-6FCF-4B70-BD9A-D2FA1D1A38F9}"/>
    <dgm:cxn modelId="{098A58D2-A114-4A19-AA3F-F87D786B5169}" type="presOf" srcId="{BC6F0284-DC2F-45FA-8170-607EE8B49878}" destId="{9969E638-15BC-428E-8959-5CD0BDD52D99}" srcOrd="0" destOrd="0" presId="urn:microsoft.com/office/officeart/2005/8/layout/hierarchy3"/>
    <dgm:cxn modelId="{4C3569D4-3D42-4268-B22D-ED27652FC83F}" type="presOf" srcId="{8131308C-E1C9-4D90-B3E3-295E4DDA81F8}" destId="{809E9FDA-ACDE-4122-B2F5-0551C060978B}" srcOrd="0" destOrd="0" presId="urn:microsoft.com/office/officeart/2005/8/layout/hierarchy3"/>
    <dgm:cxn modelId="{49607FFB-381F-498A-8206-CDB084F81B27}" type="presOf" srcId="{A183DA29-86C7-4089-9E08-0F51F4A15D44}" destId="{9969E638-15BC-428E-8959-5CD0BDD52D99}" srcOrd="0" destOrd="3" presId="urn:microsoft.com/office/officeart/2005/8/layout/hierarchy3"/>
    <dgm:cxn modelId="{CFEEA67B-A53A-46A7-86F3-595F5CCFE058}" srcId="{BC6F0284-DC2F-45FA-8170-607EE8B49878}" destId="{2155C906-B1E7-4619-9A4F-C1C8A2A5215B}" srcOrd="3" destOrd="0" parTransId="{A417C482-35A7-408F-998A-17A2C1DD742D}" sibTransId="{D440E281-A901-4402-8D0E-49D5D727857D}"/>
    <dgm:cxn modelId="{536C6419-7E38-4C20-BBF1-C5175D54C634}" type="presOf" srcId="{80B29AD9-4E32-4168-80A8-3BFC9FBB094D}" destId="{50152E54-FDA3-47E2-AADB-A70716E5EE8D}" srcOrd="0" destOrd="5" presId="urn:microsoft.com/office/officeart/2005/8/layout/hierarchy3"/>
    <dgm:cxn modelId="{7AA4486F-D8AA-4C3D-A9FE-1051823EDDA2}" type="presOf" srcId="{B72EC39F-E4C8-49B3-8117-F1653152EAB2}" destId="{50152E54-FDA3-47E2-AADB-A70716E5EE8D}" srcOrd="0" destOrd="0" presId="urn:microsoft.com/office/officeart/2005/8/layout/hierarchy3"/>
    <dgm:cxn modelId="{D33C8452-F03C-4EC4-9065-752EAC22FF16}" srcId="{BC6F0284-DC2F-45FA-8170-607EE8B49878}" destId="{41502B96-9843-46DB-BEFD-1A521786952B}" srcOrd="1" destOrd="0" parTransId="{97B82B4F-A457-4A46-8C3D-C0FF5E104358}" sibTransId="{742E33AF-D8FE-4A18-9CFD-9E8F69BE05EB}"/>
    <dgm:cxn modelId="{33652D1C-5053-405E-A77B-3B5DB6BD1A13}" type="presOf" srcId="{01D207E4-0E0B-4742-9BB3-E642BEE83B44}" destId="{50152E54-FDA3-47E2-AADB-A70716E5EE8D}" srcOrd="0" destOrd="2" presId="urn:microsoft.com/office/officeart/2005/8/layout/hierarchy3"/>
    <dgm:cxn modelId="{4185D107-79D5-4DD9-922C-B77EB53B72A2}" srcId="{DC0B68CA-1AB6-4BDD-AE37-C311B28A2233}" destId="{BC6F0284-DC2F-45FA-8170-607EE8B49878}" srcOrd="0" destOrd="0" parTransId="{2A9939AC-DBA6-4181-97BD-1A746DE9FB72}" sibTransId="{900FB38A-D237-4C4E-A6B2-FABA8A00D83C}"/>
    <dgm:cxn modelId="{8A3FA0DE-5001-4593-B6AB-0C9215D8BC2B}" srcId="{B72EC39F-E4C8-49B3-8117-F1653152EAB2}" destId="{70809205-7496-4795-86B5-9F870E2EFEBC}" srcOrd="3" destOrd="0" parTransId="{43B6CE6E-4A0B-4F54-8CBE-00AD8E3A370E}" sibTransId="{710AD3C6-57DD-4C58-A31D-3841DAFDD4AE}"/>
    <dgm:cxn modelId="{AB0F423F-E994-4254-9E48-62687F7872B3}" srcId="{B72EC39F-E4C8-49B3-8117-F1653152EAB2}" destId="{80B29AD9-4E32-4168-80A8-3BFC9FBB094D}" srcOrd="4" destOrd="0" parTransId="{C39B5B4D-01D8-43CA-8E7B-1D537F1D7CEF}" sibTransId="{822C4176-894E-45DD-811D-0DDB064DE9CF}"/>
    <dgm:cxn modelId="{C3063617-6969-4C06-B23A-E03CAB9FD76A}" type="presParOf" srcId="{809E9FDA-ACDE-4122-B2F5-0551C060978B}" destId="{A5908364-4832-44B9-BEA2-B4D0F1257EEC}" srcOrd="0" destOrd="0" presId="urn:microsoft.com/office/officeart/2005/8/layout/hierarchy3"/>
    <dgm:cxn modelId="{1B0B9B31-5361-4E01-8B42-892C34D048A1}" type="presParOf" srcId="{A5908364-4832-44B9-BEA2-B4D0F1257EEC}" destId="{A18DDF87-689D-4D6F-BC3A-76426ACDECA5}" srcOrd="0" destOrd="0" presId="urn:microsoft.com/office/officeart/2005/8/layout/hierarchy3"/>
    <dgm:cxn modelId="{68FA572E-D5C3-4814-B9AF-5CAC13729C05}" type="presParOf" srcId="{A18DDF87-689D-4D6F-BC3A-76426ACDECA5}" destId="{AF3EB3AA-C426-456E-A894-49ACD84A771A}" srcOrd="0" destOrd="0" presId="urn:microsoft.com/office/officeart/2005/8/layout/hierarchy3"/>
    <dgm:cxn modelId="{868C0DD3-31FC-402E-A7AD-A84CD8ABDB46}" type="presParOf" srcId="{A18DDF87-689D-4D6F-BC3A-76426ACDECA5}" destId="{B5CA17EE-0C1C-435B-BF23-A43E57CC1C51}" srcOrd="1" destOrd="0" presId="urn:microsoft.com/office/officeart/2005/8/layout/hierarchy3"/>
    <dgm:cxn modelId="{7D259900-A605-4046-AF67-ED0FB03F0166}" type="presParOf" srcId="{A5908364-4832-44B9-BEA2-B4D0F1257EEC}" destId="{4A933EAE-6865-48BD-AB39-C7D96CD9859B}" srcOrd="1" destOrd="0" presId="urn:microsoft.com/office/officeart/2005/8/layout/hierarchy3"/>
    <dgm:cxn modelId="{3DE0925D-374E-45C3-801D-0BE509A9BC0D}" type="presParOf" srcId="{4A933EAE-6865-48BD-AB39-C7D96CD9859B}" destId="{13E3DF04-8630-4AF9-BA17-13CA2D3C04D1}" srcOrd="0" destOrd="0" presId="urn:microsoft.com/office/officeart/2005/8/layout/hierarchy3"/>
    <dgm:cxn modelId="{B97FFF3B-44B2-4526-B486-C176C04A8314}" type="presParOf" srcId="{4A933EAE-6865-48BD-AB39-C7D96CD9859B}" destId="{9969E638-15BC-428E-8959-5CD0BDD52D99}" srcOrd="1" destOrd="0" presId="urn:microsoft.com/office/officeart/2005/8/layout/hierarchy3"/>
    <dgm:cxn modelId="{4A697457-3779-45AB-800A-26E5B88D20CF}" type="presParOf" srcId="{4A933EAE-6865-48BD-AB39-C7D96CD9859B}" destId="{B5030EEA-DDA3-44E4-843A-6F619BEEC6A3}" srcOrd="2" destOrd="0" presId="urn:microsoft.com/office/officeart/2005/8/layout/hierarchy3"/>
    <dgm:cxn modelId="{8648C08D-B23D-4909-A963-4A9743E0BD8D}" type="presParOf" srcId="{4A933EAE-6865-48BD-AB39-C7D96CD9859B}" destId="{50152E54-FDA3-47E2-AADB-A70716E5EE8D}" srcOrd="3"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2C0F4443-23EB-4772-B050-E3A451C09EA7}">
      <dgm:prSet custT="1">
        <dgm:style>
          <a:lnRef idx="0">
            <a:schemeClr val="accent1"/>
          </a:lnRef>
          <a:fillRef idx="3">
            <a:schemeClr val="accent1"/>
          </a:fillRef>
          <a:effectRef idx="3">
            <a:schemeClr val="accent1"/>
          </a:effectRef>
          <a:fontRef idx="minor">
            <a:schemeClr val="lt1"/>
          </a:fontRef>
        </dgm:style>
      </dgm:prSet>
      <dgm:spPr>
        <a:solidFill>
          <a:srgbClr val="FF0000">
            <a:alpha val="68000"/>
          </a:srgbClr>
        </a:solidFill>
      </dgm:spPr>
      <dgm:t>
        <a:bodyPr/>
        <a:lstStyle/>
        <a:p>
          <a:pPr algn="ctr"/>
          <a:r>
            <a:rPr lang="it-IT" sz="2000" b="1" u="none" dirty="0" smtClean="0"/>
            <a:t>COORDINAMENTO ISTITUZIONALE ED AZIONI REPRESSIVE (1/2)</a:t>
          </a:r>
          <a:endParaRPr lang="it-IT" sz="2000" b="1" u="none" dirty="0"/>
        </a:p>
      </dgm:t>
    </dgm:pt>
    <dgm:pt modelId="{7B545DF0-1E50-4657-889D-381661118D83}" type="parTrans" cxnId="{CB79D44D-D410-4105-B00D-43E41DC64F60}">
      <dgm:prSet/>
      <dgm:spPr/>
      <dgm:t>
        <a:bodyPr/>
        <a:lstStyle/>
        <a:p>
          <a:endParaRPr lang="it-IT"/>
        </a:p>
      </dgm:t>
    </dgm:pt>
    <dgm:pt modelId="{F3B493AB-6C55-4A3D-A3A1-B85E6C8B6BB7}" type="sibTrans" cxnId="{CB79D44D-D410-4105-B00D-43E41DC64F60}">
      <dgm:prSet/>
      <dgm:spPr/>
      <dgm:t>
        <a:bodyPr/>
        <a:lstStyle/>
        <a:p>
          <a:endParaRPr lang="it-IT"/>
        </a:p>
      </dgm:t>
    </dgm:pt>
    <dgm:pt modelId="{DB94BF58-4EE4-42FD-8147-8BCC8F24ED86}">
      <dgm:prSet custT="1"/>
      <dgm:spPr/>
      <dgm:t>
        <a:bodyPr/>
        <a:lstStyle/>
        <a:p>
          <a:pPr algn="l"/>
          <a:r>
            <a:rPr lang="it-IT" sz="1600" b="1" i="0" dirty="0" smtClean="0"/>
            <a:t>Tavoli istituzionali tematici </a:t>
          </a:r>
          <a:r>
            <a:rPr lang="it-IT" sz="1600" b="0" i="0" dirty="0" smtClean="0"/>
            <a:t>(</a:t>
          </a:r>
          <a:r>
            <a:rPr lang="it-IT" sz="1600" i="1" dirty="0" smtClean="0"/>
            <a:t>Tabacchi, Farmaci, </a:t>
          </a:r>
          <a:r>
            <a:rPr lang="it-IT" sz="1600" i="1" dirty="0" smtClean="0"/>
            <a:t>agroalimentare)</a:t>
          </a:r>
          <a:endParaRPr lang="it-IT" sz="1600" b="1" u="none" dirty="0"/>
        </a:p>
      </dgm:t>
    </dgm:pt>
    <dgm:pt modelId="{F7F8C514-ED1D-48DB-9F9B-6B20C4228614}" type="parTrans" cxnId="{5647BC8A-2E85-420F-8C30-A3069B4BDC16}">
      <dgm:prSet/>
      <dgm:spPr/>
      <dgm:t>
        <a:bodyPr/>
        <a:lstStyle/>
        <a:p>
          <a:endParaRPr lang="it-IT"/>
        </a:p>
      </dgm:t>
    </dgm:pt>
    <dgm:pt modelId="{AB1E4D33-9EF9-4CC4-8BFA-25B0BDFEA2A4}" type="sibTrans" cxnId="{5647BC8A-2E85-420F-8C30-A3069B4BDC16}">
      <dgm:prSet/>
      <dgm:spPr/>
      <dgm:t>
        <a:bodyPr/>
        <a:lstStyle/>
        <a:p>
          <a:endParaRPr lang="it-IT"/>
        </a:p>
      </dgm:t>
    </dgm:pt>
    <dgm:pt modelId="{4822C23C-1D37-46C9-9D22-AD3376879F1B}">
      <dgm:prSet custT="1"/>
      <dgm:spPr/>
      <dgm:t>
        <a:bodyPr/>
        <a:lstStyle/>
        <a:p>
          <a:pPr algn="l"/>
          <a:r>
            <a:rPr lang="it-IT" sz="1400" i="1" dirty="0" smtClean="0"/>
            <a:t>coordinamento operativo AIFA, NAS, Ministero della Salute: “oscuramento” dei siti farmaci on-line disposto dalla AGCM</a:t>
          </a:r>
          <a:endParaRPr lang="it-IT" sz="1400" b="1" u="none" dirty="0"/>
        </a:p>
      </dgm:t>
    </dgm:pt>
    <dgm:pt modelId="{FD77A2B6-9CEF-4B5D-8BC6-6FED60A6AE1A}" type="parTrans" cxnId="{723F710B-6F52-4FF6-BCE4-158B4283DE66}">
      <dgm:prSet/>
      <dgm:spPr/>
      <dgm:t>
        <a:bodyPr/>
        <a:lstStyle/>
        <a:p>
          <a:endParaRPr lang="it-IT"/>
        </a:p>
      </dgm:t>
    </dgm:pt>
    <dgm:pt modelId="{D30C400A-EEF4-4C14-9D4D-289E540F436C}" type="sibTrans" cxnId="{723F710B-6F52-4FF6-BCE4-158B4283DE66}">
      <dgm:prSet/>
      <dgm:spPr/>
      <dgm:t>
        <a:bodyPr/>
        <a:lstStyle/>
        <a:p>
          <a:endParaRPr lang="it-IT"/>
        </a:p>
      </dgm:t>
    </dgm:pt>
    <dgm:pt modelId="{480396E7-F2AA-4F71-80A6-4E577DF3890B}">
      <dgm:prSet custT="1"/>
      <dgm:spPr/>
      <dgm:t>
        <a:bodyPr/>
        <a:lstStyle/>
        <a:p>
          <a:pPr algn="l"/>
          <a:r>
            <a:rPr lang="it-IT" sz="1600" dirty="0" smtClean="0"/>
            <a:t>Segretariato al </a:t>
          </a:r>
          <a:r>
            <a:rPr lang="it-IT" sz="1600" i="1" dirty="0" smtClean="0"/>
            <a:t>Consiglio Nazionale Anticontraffazione</a:t>
          </a:r>
          <a:r>
            <a:rPr lang="it-IT" sz="1600" dirty="0" smtClean="0"/>
            <a:t> (</a:t>
          </a:r>
          <a:r>
            <a:rPr lang="it-IT" sz="1600" i="1" dirty="0" smtClean="0"/>
            <a:t>CNAC</a:t>
          </a:r>
          <a:r>
            <a:rPr lang="it-IT" sz="1600" dirty="0" smtClean="0"/>
            <a:t>)</a:t>
          </a:r>
        </a:p>
      </dgm:t>
    </dgm:pt>
    <dgm:pt modelId="{ABA3FE57-9071-440F-B839-6BDF1A5F961D}" type="parTrans" cxnId="{AF703EBA-50DB-4B9F-9118-C9B8E68B1B71}">
      <dgm:prSet/>
      <dgm:spPr/>
      <dgm:t>
        <a:bodyPr/>
        <a:lstStyle/>
        <a:p>
          <a:endParaRPr lang="it-IT"/>
        </a:p>
      </dgm:t>
    </dgm:pt>
    <dgm:pt modelId="{C81815EC-418E-4EDA-9536-8E0DEB09F0B7}" type="sibTrans" cxnId="{AF703EBA-50DB-4B9F-9118-C9B8E68B1B71}">
      <dgm:prSet/>
      <dgm:spPr/>
      <dgm:t>
        <a:bodyPr/>
        <a:lstStyle/>
        <a:p>
          <a:endParaRPr lang="it-IT"/>
        </a:p>
      </dgm:t>
    </dgm:pt>
    <dgm:pt modelId="{9DF1AF07-A3EE-46DA-BC2E-40E4F56A68CD}">
      <dgm:prSet custT="1"/>
      <dgm:spPr/>
      <dgm:t>
        <a:bodyPr/>
        <a:lstStyle/>
        <a:p>
          <a:pPr algn="l"/>
          <a:r>
            <a:rPr lang="it-IT" sz="1600" b="1" u="none" dirty="0" smtClean="0"/>
            <a:t>Coinvolgimento CCIAA</a:t>
          </a:r>
          <a:r>
            <a:rPr lang="it-IT" sz="1600" dirty="0" smtClean="0"/>
            <a:t>, in funzione della loro capillare presenza sul territorio e del ruolo essenziale svolto nell’orientamento delle imprese</a:t>
          </a:r>
          <a:endParaRPr lang="it-IT" sz="1600" b="1" u="none" dirty="0"/>
        </a:p>
      </dgm:t>
    </dgm:pt>
    <dgm:pt modelId="{77D0A70F-661F-49E2-B7F5-F4A111534522}" type="sibTrans" cxnId="{CE3CEB39-F2BF-41C3-93D2-A378892AEBFB}">
      <dgm:prSet/>
      <dgm:spPr/>
      <dgm:t>
        <a:bodyPr/>
        <a:lstStyle/>
        <a:p>
          <a:endParaRPr lang="it-IT"/>
        </a:p>
      </dgm:t>
    </dgm:pt>
    <dgm:pt modelId="{ABE92150-5F60-4719-9770-65E5B9AB6352}" type="parTrans" cxnId="{CE3CEB39-F2BF-41C3-93D2-A378892AEBFB}">
      <dgm:prSet/>
      <dgm:spPr/>
      <dgm:t>
        <a:bodyPr/>
        <a:lstStyle/>
        <a:p>
          <a:endParaRPr lang="it-IT"/>
        </a:p>
      </dgm:t>
    </dgm:pt>
    <dgm:pt modelId="{EBA62B7D-2740-4B13-9E4C-A85F8FA37114}">
      <dgm:prSet custT="1"/>
      <dgm:spPr/>
      <dgm:t>
        <a:bodyPr/>
        <a:lstStyle/>
        <a:p>
          <a:pPr algn="l"/>
          <a:r>
            <a:rPr lang="it-IT" sz="1400" i="1" dirty="0" smtClean="0"/>
            <a:t>coordinamento operativo con la </a:t>
          </a:r>
          <a:r>
            <a:rPr lang="it-IT" sz="1400" i="1" dirty="0" err="1" smtClean="0"/>
            <a:t>GdF</a:t>
          </a:r>
          <a:r>
            <a:rPr lang="it-IT" sz="1400" i="1" dirty="0" smtClean="0"/>
            <a:t> (Segnalazione casi di contraffazione)</a:t>
          </a:r>
          <a:endParaRPr lang="it-IT" sz="1400" b="1" u="none" dirty="0"/>
        </a:p>
      </dgm:t>
    </dgm:pt>
    <dgm:pt modelId="{92B48AB3-48F2-41E7-986C-72F72B4371D6}" type="parTrans" cxnId="{D1B2EC5C-51BE-460D-AE3F-EED6A1B5ECD3}">
      <dgm:prSet/>
      <dgm:spPr/>
      <dgm:t>
        <a:bodyPr/>
        <a:lstStyle/>
        <a:p>
          <a:endParaRPr lang="it-IT"/>
        </a:p>
      </dgm:t>
    </dgm:pt>
    <dgm:pt modelId="{DBFAE169-7635-4003-9AAB-20583B95BAE4}" type="sibTrans" cxnId="{D1B2EC5C-51BE-460D-AE3F-EED6A1B5ECD3}">
      <dgm:prSet/>
      <dgm:spPr/>
      <dgm:t>
        <a:bodyPr/>
        <a:lstStyle/>
        <a:p>
          <a:endParaRPr lang="it-IT"/>
        </a:p>
      </dgm:t>
    </dgm:pt>
    <dgm:pt modelId="{6A41FAE5-2BD3-4415-A96F-8A3A45C6366A}">
      <dgm:prSet custT="1"/>
      <dgm:spPr/>
      <dgm:t>
        <a:bodyPr/>
        <a:lstStyle/>
        <a:p>
          <a:pPr algn="l"/>
          <a:r>
            <a:rPr lang="it-IT" sz="1400" i="1" dirty="0" smtClean="0"/>
            <a:t>coordinamento operativo con Ag. Dogane (Reg UE 1383/03 - Tutela doganale PI)</a:t>
          </a:r>
          <a:endParaRPr lang="it-IT" sz="1400" b="1" u="none" dirty="0"/>
        </a:p>
      </dgm:t>
    </dgm:pt>
    <dgm:pt modelId="{4F77CB45-4646-4A0B-960D-409EFC16435A}" type="parTrans" cxnId="{A8CDCF4A-3A0E-4538-9088-DA6E481EAF6B}">
      <dgm:prSet/>
      <dgm:spPr/>
      <dgm:t>
        <a:bodyPr/>
        <a:lstStyle/>
        <a:p>
          <a:endParaRPr lang="it-IT"/>
        </a:p>
      </dgm:t>
    </dgm:pt>
    <dgm:pt modelId="{EEBFDA22-E600-4BE1-B16E-17F08E22E4FD}" type="sibTrans" cxnId="{A8CDCF4A-3A0E-4538-9088-DA6E481EAF6B}">
      <dgm:prSet/>
      <dgm:spPr/>
      <dgm:t>
        <a:bodyPr/>
        <a:lstStyle/>
        <a:p>
          <a:endParaRPr lang="it-IT"/>
        </a:p>
      </dgm:t>
    </dgm:pt>
    <dgm:pt modelId="{2D282DDE-D426-4F03-9ECC-544F10557002}">
      <dgm:prSet custT="1"/>
      <dgm:spPr/>
      <dgm:t>
        <a:bodyPr/>
        <a:lstStyle/>
        <a:p>
          <a:pPr algn="l"/>
          <a:r>
            <a:rPr lang="it-IT" sz="1600" b="0" u="none" dirty="0" smtClean="0"/>
            <a:t>Coinvolgimento dei Comuni italiani con un avviso di </a:t>
          </a:r>
          <a:r>
            <a:rPr lang="it-IT" sz="1600" b="1" u="none" dirty="0" smtClean="0"/>
            <a:t>1,5 milioni di euro per il cofinanziamento di progetti e interventi anticontraffazione</a:t>
          </a:r>
          <a:r>
            <a:rPr lang="it-IT" sz="1600" b="0" u="none" dirty="0" smtClean="0"/>
            <a:t>, esclusivamente finalizzati a potenziare le attività investigative e di contrasto, la creazione di nuclei specializzati e lo scambio di personale, la promozione di attività sociali finalizzate alla promozione della cultura della legalità.</a:t>
          </a:r>
          <a:endParaRPr lang="it-IT" sz="1600" b="0" u="none" dirty="0"/>
        </a:p>
      </dgm:t>
    </dgm:pt>
    <dgm:pt modelId="{4541C70B-D21A-4C5E-A8CA-4D4D343636A4}" type="parTrans" cxnId="{CBB50545-14CE-42D5-B610-8075BAB949D6}">
      <dgm:prSet/>
      <dgm:spPr/>
      <dgm:t>
        <a:bodyPr/>
        <a:lstStyle/>
        <a:p>
          <a:endParaRPr lang="it-IT"/>
        </a:p>
      </dgm:t>
    </dgm:pt>
    <dgm:pt modelId="{2E93424C-A960-43C4-8441-B66B16A2EE93}" type="sibTrans" cxnId="{CBB50545-14CE-42D5-B610-8075BAB949D6}">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4F883BC2-02EB-4A70-A8FB-AA86E53A1F37}" type="pres">
      <dgm:prSet presAssocID="{2C0F4443-23EB-4772-B050-E3A451C09EA7}" presName="root" presStyleCnt="0"/>
      <dgm:spPr/>
    </dgm:pt>
    <dgm:pt modelId="{0FDE7C9D-892E-4FD7-BD53-251A311EBBEC}" type="pres">
      <dgm:prSet presAssocID="{2C0F4443-23EB-4772-B050-E3A451C09EA7}" presName="rootComposite" presStyleCnt="0"/>
      <dgm:spPr/>
    </dgm:pt>
    <dgm:pt modelId="{14059157-50D5-431A-B263-83243983E8D6}" type="pres">
      <dgm:prSet presAssocID="{2C0F4443-23EB-4772-B050-E3A451C09EA7}" presName="rootText" presStyleLbl="node1" presStyleIdx="0" presStyleCnt="1" custScaleX="1308626" custScaleY="210286" custLinFactY="-100000" custLinFactNeighborX="15349" custLinFactNeighborY="-142455"/>
      <dgm:spPr/>
      <dgm:t>
        <a:bodyPr/>
        <a:lstStyle/>
        <a:p>
          <a:endParaRPr lang="it-IT"/>
        </a:p>
      </dgm:t>
    </dgm:pt>
    <dgm:pt modelId="{B622E113-F2C9-460F-925C-5F20E223C09B}" type="pres">
      <dgm:prSet presAssocID="{2C0F4443-23EB-4772-B050-E3A451C09EA7}" presName="rootConnector" presStyleLbl="node1" presStyleIdx="0" presStyleCnt="1"/>
      <dgm:spPr/>
      <dgm:t>
        <a:bodyPr/>
        <a:lstStyle/>
        <a:p>
          <a:endParaRPr lang="it-IT"/>
        </a:p>
      </dgm:t>
    </dgm:pt>
    <dgm:pt modelId="{4D74C954-35BA-4C2F-B244-D1E886F9DC65}" type="pres">
      <dgm:prSet presAssocID="{2C0F4443-23EB-4772-B050-E3A451C09EA7}" presName="childShape" presStyleCnt="0"/>
      <dgm:spPr/>
    </dgm:pt>
    <dgm:pt modelId="{9FE1456E-9322-4A8F-B3DB-29360E8B06E1}" type="pres">
      <dgm:prSet presAssocID="{F7F8C514-ED1D-48DB-9F9B-6B20C4228614}" presName="Name13" presStyleLbl="parChTrans1D2" presStyleIdx="0" presStyleCnt="4"/>
      <dgm:spPr/>
      <dgm:t>
        <a:bodyPr/>
        <a:lstStyle/>
        <a:p>
          <a:endParaRPr lang="it-IT"/>
        </a:p>
      </dgm:t>
    </dgm:pt>
    <dgm:pt modelId="{B98C1317-E8EB-4010-A389-57B74F7EE801}" type="pres">
      <dgm:prSet presAssocID="{DB94BF58-4EE4-42FD-8147-8BCC8F24ED86}" presName="childText" presStyleLbl="bgAcc1" presStyleIdx="0" presStyleCnt="4" custScaleX="1423852" custScaleY="412280" custLinFactX="-8566" custLinFactY="-27064" custLinFactNeighborX="-100000" custLinFactNeighborY="-100000">
        <dgm:presLayoutVars>
          <dgm:bulletEnabled val="1"/>
        </dgm:presLayoutVars>
      </dgm:prSet>
      <dgm:spPr/>
      <dgm:t>
        <a:bodyPr/>
        <a:lstStyle/>
        <a:p>
          <a:endParaRPr lang="it-IT"/>
        </a:p>
      </dgm:t>
    </dgm:pt>
    <dgm:pt modelId="{0481B884-C285-4B0E-A215-AA37E45B1646}" type="pres">
      <dgm:prSet presAssocID="{ABA3FE57-9071-440F-B839-6BDF1A5F961D}" presName="Name13" presStyleLbl="parChTrans1D2" presStyleIdx="1" presStyleCnt="4"/>
      <dgm:spPr/>
      <dgm:t>
        <a:bodyPr/>
        <a:lstStyle/>
        <a:p>
          <a:endParaRPr lang="it-IT"/>
        </a:p>
      </dgm:t>
    </dgm:pt>
    <dgm:pt modelId="{F1BD93FF-DBB1-456D-B347-4A4805D850D8}" type="pres">
      <dgm:prSet presAssocID="{480396E7-F2AA-4F71-80A6-4E577DF3890B}" presName="childText" presStyleLbl="bgAcc1" presStyleIdx="1" presStyleCnt="4" custScaleX="1395809" custLinFactY="-2108" custLinFactNeighborX="-93227" custLinFactNeighborY="-100000">
        <dgm:presLayoutVars>
          <dgm:bulletEnabled val="1"/>
        </dgm:presLayoutVars>
      </dgm:prSet>
      <dgm:spPr/>
      <dgm:t>
        <a:bodyPr/>
        <a:lstStyle/>
        <a:p>
          <a:endParaRPr lang="it-IT"/>
        </a:p>
      </dgm:t>
    </dgm:pt>
    <dgm:pt modelId="{07831953-2EEF-4B8C-BAEB-DAABFD9A0E8C}" type="pres">
      <dgm:prSet presAssocID="{ABE92150-5F60-4719-9770-65E5B9AB6352}" presName="Name13" presStyleLbl="parChTrans1D2" presStyleIdx="2" presStyleCnt="4"/>
      <dgm:spPr/>
      <dgm:t>
        <a:bodyPr/>
        <a:lstStyle/>
        <a:p>
          <a:endParaRPr lang="it-IT"/>
        </a:p>
      </dgm:t>
    </dgm:pt>
    <dgm:pt modelId="{DE2A9486-3281-4FEB-83E6-79C244283972}" type="pres">
      <dgm:prSet presAssocID="{9DF1AF07-A3EE-46DA-BC2E-40E4F56A68CD}" presName="childText" presStyleLbl="bgAcc1" presStyleIdx="2" presStyleCnt="4" custScaleX="1416008" custScaleY="193807" custLinFactX="-8566" custLinFactNeighborX="-100000" custLinFactNeighborY="-33799">
        <dgm:presLayoutVars>
          <dgm:bulletEnabled val="1"/>
        </dgm:presLayoutVars>
      </dgm:prSet>
      <dgm:spPr/>
      <dgm:t>
        <a:bodyPr/>
        <a:lstStyle/>
        <a:p>
          <a:endParaRPr lang="it-IT"/>
        </a:p>
      </dgm:t>
    </dgm:pt>
    <dgm:pt modelId="{F2C9FF86-64D9-4073-8175-48FCCAF6907B}" type="pres">
      <dgm:prSet presAssocID="{4541C70B-D21A-4C5E-A8CA-4D4D343636A4}" presName="Name13" presStyleLbl="parChTrans1D2" presStyleIdx="3" presStyleCnt="4"/>
      <dgm:spPr/>
      <dgm:t>
        <a:bodyPr/>
        <a:lstStyle/>
        <a:p>
          <a:endParaRPr lang="it-IT"/>
        </a:p>
      </dgm:t>
    </dgm:pt>
    <dgm:pt modelId="{D1052F16-B9B1-4705-AAE8-5DAE9FCDE0AE}" type="pres">
      <dgm:prSet presAssocID="{2D282DDE-D426-4F03-9ECC-544F10557002}" presName="childText" presStyleLbl="bgAcc1" presStyleIdx="3" presStyleCnt="4" custScaleX="1395861" custScaleY="443588" custLinFactNeighborX="-93227" custLinFactNeighborY="20383">
        <dgm:presLayoutVars>
          <dgm:bulletEnabled val="1"/>
        </dgm:presLayoutVars>
      </dgm:prSet>
      <dgm:spPr/>
      <dgm:t>
        <a:bodyPr/>
        <a:lstStyle/>
        <a:p>
          <a:endParaRPr lang="it-IT"/>
        </a:p>
      </dgm:t>
    </dgm:pt>
  </dgm:ptLst>
  <dgm:cxnLst>
    <dgm:cxn modelId="{4E417098-C329-49B3-A054-B01A594C51C6}" type="presOf" srcId="{2D282DDE-D426-4F03-9ECC-544F10557002}" destId="{D1052F16-B9B1-4705-AAE8-5DAE9FCDE0AE}" srcOrd="0" destOrd="0" presId="urn:microsoft.com/office/officeart/2005/8/layout/hierarchy3"/>
    <dgm:cxn modelId="{F9140883-4449-41D0-A1CE-6F52DB9574A2}" type="presOf" srcId="{4822C23C-1D37-46C9-9D22-AD3376879F1B}" destId="{B98C1317-E8EB-4010-A389-57B74F7EE801}" srcOrd="0" destOrd="1" presId="urn:microsoft.com/office/officeart/2005/8/layout/hierarchy3"/>
    <dgm:cxn modelId="{AF703EBA-50DB-4B9F-9118-C9B8E68B1B71}" srcId="{2C0F4443-23EB-4772-B050-E3A451C09EA7}" destId="{480396E7-F2AA-4F71-80A6-4E577DF3890B}" srcOrd="1" destOrd="0" parTransId="{ABA3FE57-9071-440F-B839-6BDF1A5F961D}" sibTransId="{C81815EC-418E-4EDA-9536-8E0DEB09F0B7}"/>
    <dgm:cxn modelId="{7590076A-9F49-44A5-855D-486870FCE6DF}" type="presOf" srcId="{480396E7-F2AA-4F71-80A6-4E577DF3890B}" destId="{F1BD93FF-DBB1-456D-B347-4A4805D850D8}" srcOrd="0" destOrd="0" presId="urn:microsoft.com/office/officeart/2005/8/layout/hierarchy3"/>
    <dgm:cxn modelId="{C2CF888D-536C-4051-80D8-D145BF2E5833}" type="presOf" srcId="{ABA3FE57-9071-440F-B839-6BDF1A5F961D}" destId="{0481B884-C285-4B0E-A215-AA37E45B1646}" srcOrd="0" destOrd="0" presId="urn:microsoft.com/office/officeart/2005/8/layout/hierarchy3"/>
    <dgm:cxn modelId="{2343B2A0-F7E1-4FA9-86E8-B1EA96C27F77}" type="presOf" srcId="{ABE92150-5F60-4719-9770-65E5B9AB6352}" destId="{07831953-2EEF-4B8C-BAEB-DAABFD9A0E8C}" srcOrd="0" destOrd="0" presId="urn:microsoft.com/office/officeart/2005/8/layout/hierarchy3"/>
    <dgm:cxn modelId="{CE3CEB39-F2BF-41C3-93D2-A378892AEBFB}" srcId="{2C0F4443-23EB-4772-B050-E3A451C09EA7}" destId="{9DF1AF07-A3EE-46DA-BC2E-40E4F56A68CD}" srcOrd="2" destOrd="0" parTransId="{ABE92150-5F60-4719-9770-65E5B9AB6352}" sibTransId="{77D0A70F-661F-49E2-B7F5-F4A111534522}"/>
    <dgm:cxn modelId="{9244FE97-731E-4D3E-9186-362C4016F7C7}" type="presOf" srcId="{6A41FAE5-2BD3-4415-A96F-8A3A45C6366A}" destId="{B98C1317-E8EB-4010-A389-57B74F7EE801}" srcOrd="0" destOrd="3" presId="urn:microsoft.com/office/officeart/2005/8/layout/hierarchy3"/>
    <dgm:cxn modelId="{D1B2EC5C-51BE-460D-AE3F-EED6A1B5ECD3}" srcId="{DB94BF58-4EE4-42FD-8147-8BCC8F24ED86}" destId="{EBA62B7D-2740-4B13-9E4C-A85F8FA37114}" srcOrd="1" destOrd="0" parTransId="{92B48AB3-48F2-41E7-986C-72F72B4371D6}" sibTransId="{DBFAE169-7635-4003-9AAB-20583B95BAE4}"/>
    <dgm:cxn modelId="{31711665-181B-4DBF-90EE-FFE309F42969}" type="presOf" srcId="{4541C70B-D21A-4C5E-A8CA-4D4D343636A4}" destId="{F2C9FF86-64D9-4073-8175-48FCCAF6907B}" srcOrd="0" destOrd="0" presId="urn:microsoft.com/office/officeart/2005/8/layout/hierarchy3"/>
    <dgm:cxn modelId="{CD8744C2-D7ED-46D2-BCE5-51D81C8F7FDB}" type="presOf" srcId="{DB94BF58-4EE4-42FD-8147-8BCC8F24ED86}" destId="{B98C1317-E8EB-4010-A389-57B74F7EE801}" srcOrd="0" destOrd="0" presId="urn:microsoft.com/office/officeart/2005/8/layout/hierarchy3"/>
    <dgm:cxn modelId="{CBB50545-14CE-42D5-B610-8075BAB949D6}" srcId="{2C0F4443-23EB-4772-B050-E3A451C09EA7}" destId="{2D282DDE-D426-4F03-9ECC-544F10557002}" srcOrd="3" destOrd="0" parTransId="{4541C70B-D21A-4C5E-A8CA-4D4D343636A4}" sibTransId="{2E93424C-A960-43C4-8441-B66B16A2EE93}"/>
    <dgm:cxn modelId="{4A00A0EC-09AD-4E05-A639-3D077F66F5E1}" type="presOf" srcId="{F7F8C514-ED1D-48DB-9F9B-6B20C4228614}" destId="{9FE1456E-9322-4A8F-B3DB-29360E8B06E1}" srcOrd="0" destOrd="0" presId="urn:microsoft.com/office/officeart/2005/8/layout/hierarchy3"/>
    <dgm:cxn modelId="{B93CF097-2842-46FB-B31F-4E5E4561FA36}" type="presOf" srcId="{2C0F4443-23EB-4772-B050-E3A451C09EA7}" destId="{B622E113-F2C9-460F-925C-5F20E223C09B}" srcOrd="1" destOrd="0" presId="urn:microsoft.com/office/officeart/2005/8/layout/hierarchy3"/>
    <dgm:cxn modelId="{66308351-51A8-4466-BD83-F662A9591EC3}" type="presOf" srcId="{9DF1AF07-A3EE-46DA-BC2E-40E4F56A68CD}" destId="{DE2A9486-3281-4FEB-83E6-79C244283972}" srcOrd="0" destOrd="0" presId="urn:microsoft.com/office/officeart/2005/8/layout/hierarchy3"/>
    <dgm:cxn modelId="{A8CDCF4A-3A0E-4538-9088-DA6E481EAF6B}" srcId="{DB94BF58-4EE4-42FD-8147-8BCC8F24ED86}" destId="{6A41FAE5-2BD3-4415-A96F-8A3A45C6366A}" srcOrd="2" destOrd="0" parTransId="{4F77CB45-4646-4A0B-960D-409EFC16435A}" sibTransId="{EEBFDA22-E600-4BE1-B16E-17F08E22E4FD}"/>
    <dgm:cxn modelId="{CB79D44D-D410-4105-B00D-43E41DC64F60}" srcId="{8131308C-E1C9-4D90-B3E3-295E4DDA81F8}" destId="{2C0F4443-23EB-4772-B050-E3A451C09EA7}" srcOrd="0" destOrd="0" parTransId="{7B545DF0-1E50-4657-889D-381661118D83}" sibTransId="{F3B493AB-6C55-4A3D-A3A1-B85E6C8B6BB7}"/>
    <dgm:cxn modelId="{F37A5641-8AE6-487D-B081-65B927C85420}" type="presOf" srcId="{8131308C-E1C9-4D90-B3E3-295E4DDA81F8}" destId="{809E9FDA-ACDE-4122-B2F5-0551C060978B}" srcOrd="0" destOrd="0" presId="urn:microsoft.com/office/officeart/2005/8/layout/hierarchy3"/>
    <dgm:cxn modelId="{5647BC8A-2E85-420F-8C30-A3069B4BDC16}" srcId="{2C0F4443-23EB-4772-B050-E3A451C09EA7}" destId="{DB94BF58-4EE4-42FD-8147-8BCC8F24ED86}" srcOrd="0" destOrd="0" parTransId="{F7F8C514-ED1D-48DB-9F9B-6B20C4228614}" sibTransId="{AB1E4D33-9EF9-4CC4-8BFA-25B0BDFEA2A4}"/>
    <dgm:cxn modelId="{723F710B-6F52-4FF6-BCE4-158B4283DE66}" srcId="{DB94BF58-4EE4-42FD-8147-8BCC8F24ED86}" destId="{4822C23C-1D37-46C9-9D22-AD3376879F1B}" srcOrd="0" destOrd="0" parTransId="{FD77A2B6-9CEF-4B5D-8BC6-6FED60A6AE1A}" sibTransId="{D30C400A-EEF4-4C14-9D4D-289E540F436C}"/>
    <dgm:cxn modelId="{52A9F902-446B-46D2-9EB0-B5A32C3C785B}" type="presOf" srcId="{EBA62B7D-2740-4B13-9E4C-A85F8FA37114}" destId="{B98C1317-E8EB-4010-A389-57B74F7EE801}" srcOrd="0" destOrd="2" presId="urn:microsoft.com/office/officeart/2005/8/layout/hierarchy3"/>
    <dgm:cxn modelId="{FDF9436A-F00B-4639-89FB-ABFA94C3E3C4}" type="presOf" srcId="{2C0F4443-23EB-4772-B050-E3A451C09EA7}" destId="{14059157-50D5-431A-B263-83243983E8D6}" srcOrd="0" destOrd="0" presId="urn:microsoft.com/office/officeart/2005/8/layout/hierarchy3"/>
    <dgm:cxn modelId="{72C607A5-B6E1-4D07-A20F-0D81F3DEAAB4}" type="presParOf" srcId="{809E9FDA-ACDE-4122-B2F5-0551C060978B}" destId="{4F883BC2-02EB-4A70-A8FB-AA86E53A1F37}" srcOrd="0" destOrd="0" presId="urn:microsoft.com/office/officeart/2005/8/layout/hierarchy3"/>
    <dgm:cxn modelId="{BBAD48A6-88E6-4E4B-B91F-AD9620679A3D}" type="presParOf" srcId="{4F883BC2-02EB-4A70-A8FB-AA86E53A1F37}" destId="{0FDE7C9D-892E-4FD7-BD53-251A311EBBEC}" srcOrd="0" destOrd="0" presId="urn:microsoft.com/office/officeart/2005/8/layout/hierarchy3"/>
    <dgm:cxn modelId="{DDED3CFE-76A8-407B-9D4B-DC16FC49BEE7}" type="presParOf" srcId="{0FDE7C9D-892E-4FD7-BD53-251A311EBBEC}" destId="{14059157-50D5-431A-B263-83243983E8D6}" srcOrd="0" destOrd="0" presId="urn:microsoft.com/office/officeart/2005/8/layout/hierarchy3"/>
    <dgm:cxn modelId="{5B96B4B5-0C23-46E8-9B41-09B121068297}" type="presParOf" srcId="{0FDE7C9D-892E-4FD7-BD53-251A311EBBEC}" destId="{B622E113-F2C9-460F-925C-5F20E223C09B}" srcOrd="1" destOrd="0" presId="urn:microsoft.com/office/officeart/2005/8/layout/hierarchy3"/>
    <dgm:cxn modelId="{55697D54-1A35-4CE1-A38E-9075141ECCAE}" type="presParOf" srcId="{4F883BC2-02EB-4A70-A8FB-AA86E53A1F37}" destId="{4D74C954-35BA-4C2F-B244-D1E886F9DC65}" srcOrd="1" destOrd="0" presId="urn:microsoft.com/office/officeart/2005/8/layout/hierarchy3"/>
    <dgm:cxn modelId="{C43B8ED8-4EA1-4488-AB04-B37A26B126B1}" type="presParOf" srcId="{4D74C954-35BA-4C2F-B244-D1E886F9DC65}" destId="{9FE1456E-9322-4A8F-B3DB-29360E8B06E1}" srcOrd="0" destOrd="0" presId="urn:microsoft.com/office/officeart/2005/8/layout/hierarchy3"/>
    <dgm:cxn modelId="{5AF1A206-FE2F-4FB0-94D0-3780F1DF1BE9}" type="presParOf" srcId="{4D74C954-35BA-4C2F-B244-D1E886F9DC65}" destId="{B98C1317-E8EB-4010-A389-57B74F7EE801}" srcOrd="1" destOrd="0" presId="urn:microsoft.com/office/officeart/2005/8/layout/hierarchy3"/>
    <dgm:cxn modelId="{1A9E2B48-67CD-43FC-9BA0-BFC1212B9A84}" type="presParOf" srcId="{4D74C954-35BA-4C2F-B244-D1E886F9DC65}" destId="{0481B884-C285-4B0E-A215-AA37E45B1646}" srcOrd="2" destOrd="0" presId="urn:microsoft.com/office/officeart/2005/8/layout/hierarchy3"/>
    <dgm:cxn modelId="{6CB12763-11A8-4F6D-83A1-8C018DEC5EF2}" type="presParOf" srcId="{4D74C954-35BA-4C2F-B244-D1E886F9DC65}" destId="{F1BD93FF-DBB1-456D-B347-4A4805D850D8}" srcOrd="3" destOrd="0" presId="urn:microsoft.com/office/officeart/2005/8/layout/hierarchy3"/>
    <dgm:cxn modelId="{3E9FE7CA-B488-4385-9D0C-9FD820F60A2C}" type="presParOf" srcId="{4D74C954-35BA-4C2F-B244-D1E886F9DC65}" destId="{07831953-2EEF-4B8C-BAEB-DAABFD9A0E8C}" srcOrd="4" destOrd="0" presId="urn:microsoft.com/office/officeart/2005/8/layout/hierarchy3"/>
    <dgm:cxn modelId="{55B90863-2404-4932-9286-6AAEF3477DD9}" type="presParOf" srcId="{4D74C954-35BA-4C2F-B244-D1E886F9DC65}" destId="{DE2A9486-3281-4FEB-83E6-79C244283972}" srcOrd="5" destOrd="0" presId="urn:microsoft.com/office/officeart/2005/8/layout/hierarchy3"/>
    <dgm:cxn modelId="{E991C9B3-C7E4-4477-950B-63BB6C5F650A}" type="presParOf" srcId="{4D74C954-35BA-4C2F-B244-D1E886F9DC65}" destId="{F2C9FF86-64D9-4073-8175-48FCCAF6907B}" srcOrd="6" destOrd="0" presId="urn:microsoft.com/office/officeart/2005/8/layout/hierarchy3"/>
    <dgm:cxn modelId="{6AED7A4D-C196-409A-9C94-2903B74C06D9}" type="presParOf" srcId="{4D74C954-35BA-4C2F-B244-D1E886F9DC65}" destId="{D1052F16-B9B1-4705-AAE8-5DAE9FCDE0AE}" srcOrd="7"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2C0F4443-23EB-4772-B050-E3A451C09EA7}">
      <dgm:prSet custT="1">
        <dgm:style>
          <a:lnRef idx="0">
            <a:schemeClr val="accent1"/>
          </a:lnRef>
          <a:fillRef idx="3">
            <a:schemeClr val="accent1"/>
          </a:fillRef>
          <a:effectRef idx="3">
            <a:schemeClr val="accent1"/>
          </a:effectRef>
          <a:fontRef idx="minor">
            <a:schemeClr val="lt1"/>
          </a:fontRef>
        </dgm:style>
      </dgm:prSet>
      <dgm:spPr>
        <a:solidFill>
          <a:srgbClr val="FF0000">
            <a:alpha val="68000"/>
          </a:srgbClr>
        </a:solidFill>
      </dgm:spPr>
      <dgm:t>
        <a:bodyPr/>
        <a:lstStyle/>
        <a:p>
          <a:pPr algn="ctr"/>
          <a:r>
            <a:rPr lang="it-IT" sz="2000" b="1" u="none" dirty="0" smtClean="0"/>
            <a:t>COORDINAMENTO ISTITUZIONALE ED AZIONI REPRESSIVE (2/2)</a:t>
          </a:r>
          <a:endParaRPr lang="it-IT" sz="2000" b="1" u="none" dirty="0"/>
        </a:p>
      </dgm:t>
    </dgm:pt>
    <dgm:pt modelId="{7B545DF0-1E50-4657-889D-381661118D83}" type="parTrans" cxnId="{CB79D44D-D410-4105-B00D-43E41DC64F60}">
      <dgm:prSet/>
      <dgm:spPr/>
      <dgm:t>
        <a:bodyPr/>
        <a:lstStyle/>
        <a:p>
          <a:endParaRPr lang="it-IT"/>
        </a:p>
      </dgm:t>
    </dgm:pt>
    <dgm:pt modelId="{F3B493AB-6C55-4A3D-A3A1-B85E6C8B6BB7}" type="sibTrans" cxnId="{CB79D44D-D410-4105-B00D-43E41DC64F60}">
      <dgm:prSet/>
      <dgm:spPr/>
      <dgm:t>
        <a:bodyPr/>
        <a:lstStyle/>
        <a:p>
          <a:endParaRPr lang="it-IT"/>
        </a:p>
      </dgm:t>
    </dgm:pt>
    <dgm:pt modelId="{A2C50977-0FED-47FA-A613-7B6C60D524DE}">
      <dgm:prSet custT="1"/>
      <dgm:spPr/>
      <dgm:t>
        <a:bodyPr/>
        <a:lstStyle/>
        <a:p>
          <a:pPr algn="l"/>
          <a:r>
            <a:rPr lang="it-IT" sz="1600" b="1" dirty="0" smtClean="0"/>
            <a:t>partecipazione ai negoziati internazionali </a:t>
          </a:r>
          <a:r>
            <a:rPr lang="it-IT" sz="1600" dirty="0" smtClean="0"/>
            <a:t>(TRIPS, ACTA)</a:t>
          </a:r>
          <a:endParaRPr lang="it-IT" sz="1600" b="1" u="none" dirty="0"/>
        </a:p>
      </dgm:t>
    </dgm:pt>
    <dgm:pt modelId="{5E32CC3D-C2C1-4084-A377-144B1EA4146D}" type="parTrans" cxnId="{17C2DFEB-2F7F-4025-941A-E6B8E487C5FD}">
      <dgm:prSet/>
      <dgm:spPr/>
      <dgm:t>
        <a:bodyPr/>
        <a:lstStyle/>
        <a:p>
          <a:endParaRPr lang="it-IT"/>
        </a:p>
      </dgm:t>
    </dgm:pt>
    <dgm:pt modelId="{2958EC9E-FA80-4EC0-B303-370E9929E4FD}" type="sibTrans" cxnId="{17C2DFEB-2F7F-4025-941A-E6B8E487C5FD}">
      <dgm:prSet/>
      <dgm:spPr/>
      <dgm:t>
        <a:bodyPr/>
        <a:lstStyle/>
        <a:p>
          <a:endParaRPr lang="it-IT"/>
        </a:p>
      </dgm:t>
    </dgm:pt>
    <dgm:pt modelId="{E73BADA8-B653-40E5-BE50-4EBE2F97FD01}">
      <dgm:prSet custT="1"/>
      <dgm:spPr/>
      <dgm:t>
        <a:bodyPr/>
        <a:lstStyle/>
        <a:p>
          <a:pPr algn="l"/>
          <a:r>
            <a:rPr lang="it-IT" sz="1600" b="1" dirty="0" smtClean="0"/>
            <a:t>Azione di sistema a livello Nazioni Unite</a:t>
          </a:r>
          <a:endParaRPr lang="it-IT" sz="1600" b="1" u="none" dirty="0"/>
        </a:p>
      </dgm:t>
    </dgm:pt>
    <dgm:pt modelId="{9FDE3918-2AED-4765-B230-CEF159647535}" type="parTrans" cxnId="{FFB9D83E-B2F1-48BC-B298-49866907A75E}">
      <dgm:prSet/>
      <dgm:spPr/>
      <dgm:t>
        <a:bodyPr/>
        <a:lstStyle/>
        <a:p>
          <a:endParaRPr lang="it-IT"/>
        </a:p>
      </dgm:t>
    </dgm:pt>
    <dgm:pt modelId="{E1AF71AD-C990-43BB-93A3-EF11096B265A}" type="sibTrans" cxnId="{FFB9D83E-B2F1-48BC-B298-49866907A75E}">
      <dgm:prSet/>
      <dgm:spPr/>
      <dgm:t>
        <a:bodyPr/>
        <a:lstStyle/>
        <a:p>
          <a:endParaRPr lang="it-IT"/>
        </a:p>
      </dgm:t>
    </dgm:pt>
    <dgm:pt modelId="{B7075B68-A53D-4F0D-A248-24F89CF2FBC2}">
      <dgm:prSet custT="1"/>
      <dgm:spPr/>
      <dgm:t>
        <a:bodyPr/>
        <a:lstStyle/>
        <a:p>
          <a:pPr algn="l"/>
          <a:r>
            <a:rPr lang="it-IT" sz="1600" dirty="0" smtClean="0"/>
            <a:t>impulso all’attività all’estero </a:t>
          </a:r>
          <a:r>
            <a:rPr lang="it-IT" sz="1600" b="0" dirty="0" smtClean="0"/>
            <a:t>(IPR </a:t>
          </a:r>
          <a:r>
            <a:rPr lang="it-IT" sz="1600" b="0" dirty="0" smtClean="0"/>
            <a:t>Desk) </a:t>
          </a:r>
          <a:endParaRPr lang="it-IT" sz="1600" b="0" u="none" dirty="0"/>
        </a:p>
      </dgm:t>
    </dgm:pt>
    <dgm:pt modelId="{C52F44E2-6E61-43E6-AE16-B2C9DE93A845}" type="parTrans" cxnId="{1DBABC86-CF2F-4230-AB14-8B898BE28CD5}">
      <dgm:prSet/>
      <dgm:spPr/>
      <dgm:t>
        <a:bodyPr/>
        <a:lstStyle/>
        <a:p>
          <a:endParaRPr lang="it-IT"/>
        </a:p>
      </dgm:t>
    </dgm:pt>
    <dgm:pt modelId="{4598AA3C-1544-495F-AA99-AD835891F139}" type="sibTrans" cxnId="{1DBABC86-CF2F-4230-AB14-8B898BE28CD5}">
      <dgm:prSet/>
      <dgm:spPr/>
      <dgm:t>
        <a:bodyPr/>
        <a:lstStyle/>
        <a:p>
          <a:endParaRPr lang="it-IT"/>
        </a:p>
      </dgm:t>
    </dgm:pt>
    <dgm:pt modelId="{CAF48D75-91F0-4506-8A70-B413AFD984B8}">
      <dgm:prSet custT="1"/>
      <dgm:spPr/>
      <dgm:t>
        <a:bodyPr/>
        <a:lstStyle/>
        <a:p>
          <a:r>
            <a:rPr lang="it-IT" sz="1600" b="1" dirty="0" smtClean="0"/>
            <a:t>Collaborazione con organismi soprannazionali </a:t>
          </a:r>
          <a:r>
            <a:rPr lang="it-IT" sz="1600" dirty="0" smtClean="0"/>
            <a:t>competenti in materia (EPO, OCSE, </a:t>
          </a:r>
          <a:r>
            <a:rPr lang="it-IT" sz="1600" dirty="0" smtClean="0"/>
            <a:t>UAMI, </a:t>
          </a:r>
          <a:r>
            <a:rPr lang="it-IT" sz="1600" dirty="0" smtClean="0"/>
            <a:t>UNICRI, UPOV, </a:t>
          </a:r>
          <a:r>
            <a:rPr lang="it-IT" sz="1600" dirty="0" smtClean="0"/>
            <a:t>OMC, OMPI), </a:t>
          </a:r>
          <a:r>
            <a:rPr lang="it-IT" sz="1600" i="1" dirty="0" smtClean="0"/>
            <a:t>con l’Osservatorio Europeo ed </a:t>
          </a:r>
          <a:r>
            <a:rPr lang="it-IT" sz="1600" b="0" dirty="0" smtClean="0"/>
            <a:t>accordi bilaterali  con istituzioni analoghe per</a:t>
          </a:r>
          <a:r>
            <a:rPr lang="it-IT" sz="1600" dirty="0" smtClean="0"/>
            <a:t> rafforzare la collaborazione internazionale</a:t>
          </a:r>
          <a:endParaRPr lang="it-IT" dirty="0"/>
        </a:p>
      </dgm:t>
    </dgm:pt>
    <dgm:pt modelId="{94A1AE52-7CE0-4D0E-ADD0-FE820E146430}" type="parTrans" cxnId="{636E0C42-2A64-4E41-83AB-AC561789D253}">
      <dgm:prSet/>
      <dgm:spPr/>
      <dgm:t>
        <a:bodyPr/>
        <a:lstStyle/>
        <a:p>
          <a:endParaRPr lang="it-IT"/>
        </a:p>
      </dgm:t>
    </dgm:pt>
    <dgm:pt modelId="{5A52597E-FDAD-4262-8BCF-D9581E3B7A41}" type="sibTrans" cxnId="{636E0C42-2A64-4E41-83AB-AC561789D253}">
      <dgm:prSet/>
      <dgm:spPr/>
      <dgm:t>
        <a:bodyPr/>
        <a:lstStyle/>
        <a:p>
          <a:endParaRPr lang="it-IT"/>
        </a:p>
      </dgm:t>
    </dgm:pt>
    <dgm:pt modelId="{A4B322E6-8D75-4D69-8D33-840742C3F4E5}">
      <dgm:prSet custT="1"/>
      <dgm:spPr/>
      <dgm:t>
        <a:bodyPr/>
        <a:lstStyle/>
        <a:p>
          <a:pPr algn="l"/>
          <a:r>
            <a:rPr lang="it-IT" sz="1600" dirty="0" smtClean="0"/>
            <a:t>iniziativa condotta a supporto della diplomazia italiana in ambito UNODC (</a:t>
          </a:r>
          <a:r>
            <a:rPr lang="it-IT" sz="1600" i="1" dirty="0" err="1" smtClean="0"/>
            <a:t>United</a:t>
          </a:r>
          <a:r>
            <a:rPr lang="it-IT" sz="1600" i="1" dirty="0" smtClean="0"/>
            <a:t> Nations Office on </a:t>
          </a:r>
          <a:r>
            <a:rPr lang="it-IT" sz="1600" i="1" dirty="0" err="1" smtClean="0"/>
            <a:t>Drugs</a:t>
          </a:r>
          <a:r>
            <a:rPr lang="it-IT" sz="1600" i="1" dirty="0" smtClean="0"/>
            <a:t> and crime</a:t>
          </a:r>
          <a:r>
            <a:rPr lang="it-IT" sz="1600" dirty="0" smtClean="0"/>
            <a:t>), che lo scorso aprile 2012 ha condotto all’approvazione di una risoluzione, tesa tra l’altro ad inserire la contraffazione quale argomento di dibattito ricorrente della Commissione delle Nazioni Unite per la prevenzione del crimine e la giustizia penale (CCPCJ), superando le resistenze cinesi e affermando per la prima volta in ambito ONU la necessità di approcciare il fenomeno </a:t>
          </a:r>
          <a:r>
            <a:rPr lang="it-IT" sz="1600" dirty="0" err="1" smtClean="0"/>
            <a:t>contraffattivo</a:t>
          </a:r>
          <a:r>
            <a:rPr lang="it-IT" sz="1600" dirty="0" smtClean="0"/>
            <a:t> con logica prima di tutto criminale e non più solo commerciale.</a:t>
          </a:r>
          <a:endParaRPr lang="it-IT" sz="1600" b="1" u="none" dirty="0"/>
        </a:p>
      </dgm:t>
    </dgm:pt>
    <dgm:pt modelId="{7FCD0FD7-535B-43F9-9B4E-8F9105B195DF}" type="sibTrans" cxnId="{738A7C87-45DB-41B1-93B0-FE94F3E7D865}">
      <dgm:prSet/>
      <dgm:spPr/>
      <dgm:t>
        <a:bodyPr/>
        <a:lstStyle/>
        <a:p>
          <a:endParaRPr lang="it-IT"/>
        </a:p>
      </dgm:t>
    </dgm:pt>
    <dgm:pt modelId="{CB073AE9-5ADC-48A3-8B47-B4E26FB4AECF}" type="parTrans" cxnId="{738A7C87-45DB-41B1-93B0-FE94F3E7D865}">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4F883BC2-02EB-4A70-A8FB-AA86E53A1F37}" type="pres">
      <dgm:prSet presAssocID="{2C0F4443-23EB-4772-B050-E3A451C09EA7}" presName="root" presStyleCnt="0"/>
      <dgm:spPr/>
    </dgm:pt>
    <dgm:pt modelId="{0FDE7C9D-892E-4FD7-BD53-251A311EBBEC}" type="pres">
      <dgm:prSet presAssocID="{2C0F4443-23EB-4772-B050-E3A451C09EA7}" presName="rootComposite" presStyleCnt="0"/>
      <dgm:spPr/>
    </dgm:pt>
    <dgm:pt modelId="{14059157-50D5-431A-B263-83243983E8D6}" type="pres">
      <dgm:prSet presAssocID="{2C0F4443-23EB-4772-B050-E3A451C09EA7}" presName="rootText" presStyleLbl="node1" presStyleIdx="0" presStyleCnt="1" custScaleX="1308626" custScaleY="210286" custLinFactY="-157879" custLinFactNeighborX="26789" custLinFactNeighborY="-200000"/>
      <dgm:spPr/>
      <dgm:t>
        <a:bodyPr/>
        <a:lstStyle/>
        <a:p>
          <a:endParaRPr lang="it-IT"/>
        </a:p>
      </dgm:t>
    </dgm:pt>
    <dgm:pt modelId="{B622E113-F2C9-460F-925C-5F20E223C09B}" type="pres">
      <dgm:prSet presAssocID="{2C0F4443-23EB-4772-B050-E3A451C09EA7}" presName="rootConnector" presStyleLbl="node1" presStyleIdx="0" presStyleCnt="1"/>
      <dgm:spPr/>
      <dgm:t>
        <a:bodyPr/>
        <a:lstStyle/>
        <a:p>
          <a:endParaRPr lang="it-IT"/>
        </a:p>
      </dgm:t>
    </dgm:pt>
    <dgm:pt modelId="{4D74C954-35BA-4C2F-B244-D1E886F9DC65}" type="pres">
      <dgm:prSet presAssocID="{2C0F4443-23EB-4772-B050-E3A451C09EA7}" presName="childShape" presStyleCnt="0"/>
      <dgm:spPr/>
    </dgm:pt>
    <dgm:pt modelId="{CA085521-DF6C-4D05-8EF1-652E4EAF9C61}" type="pres">
      <dgm:prSet presAssocID="{C52F44E2-6E61-43E6-AE16-B2C9DE93A845}" presName="Name13" presStyleLbl="parChTrans1D2" presStyleIdx="0" presStyleCnt="4"/>
      <dgm:spPr/>
      <dgm:t>
        <a:bodyPr/>
        <a:lstStyle/>
        <a:p>
          <a:endParaRPr lang="it-IT"/>
        </a:p>
      </dgm:t>
    </dgm:pt>
    <dgm:pt modelId="{9CA68573-472E-497A-84DD-1A8788A08FA0}" type="pres">
      <dgm:prSet presAssocID="{B7075B68-A53D-4F0D-A248-24F89CF2FBC2}" presName="childText" presStyleLbl="bgAcc1" presStyleIdx="0" presStyleCnt="4" custScaleX="1425402" custLinFactNeighborX="-79948" custLinFactNeighborY="-52610">
        <dgm:presLayoutVars>
          <dgm:bulletEnabled val="1"/>
        </dgm:presLayoutVars>
      </dgm:prSet>
      <dgm:spPr/>
      <dgm:t>
        <a:bodyPr/>
        <a:lstStyle/>
        <a:p>
          <a:endParaRPr lang="it-IT"/>
        </a:p>
      </dgm:t>
    </dgm:pt>
    <dgm:pt modelId="{15F23C99-502C-47B6-9076-F98A464E7323}" type="pres">
      <dgm:prSet presAssocID="{94A1AE52-7CE0-4D0E-ADD0-FE820E146430}" presName="Name13" presStyleLbl="parChTrans1D2" presStyleIdx="1" presStyleCnt="4"/>
      <dgm:spPr/>
      <dgm:t>
        <a:bodyPr/>
        <a:lstStyle/>
        <a:p>
          <a:endParaRPr lang="it-IT"/>
        </a:p>
      </dgm:t>
    </dgm:pt>
    <dgm:pt modelId="{3F572777-2229-49CF-902F-90D2B1915C2C}" type="pres">
      <dgm:prSet presAssocID="{CAF48D75-91F0-4506-8A70-B413AFD984B8}" presName="childText" presStyleLbl="bgAcc1" presStyleIdx="1" presStyleCnt="4" custScaleX="1464408" custScaleY="307749" custLinFactNeighborX="-69916" custLinFactNeighborY="-30657">
        <dgm:presLayoutVars>
          <dgm:bulletEnabled val="1"/>
        </dgm:presLayoutVars>
      </dgm:prSet>
      <dgm:spPr/>
      <dgm:t>
        <a:bodyPr/>
        <a:lstStyle/>
        <a:p>
          <a:endParaRPr lang="it-IT"/>
        </a:p>
      </dgm:t>
    </dgm:pt>
    <dgm:pt modelId="{3549B889-28E3-497D-A4AE-E25267830428}" type="pres">
      <dgm:prSet presAssocID="{5E32CC3D-C2C1-4084-A377-144B1EA4146D}" presName="Name13" presStyleLbl="parChTrans1D2" presStyleIdx="2" presStyleCnt="4"/>
      <dgm:spPr/>
      <dgm:t>
        <a:bodyPr/>
        <a:lstStyle/>
        <a:p>
          <a:endParaRPr lang="it-IT"/>
        </a:p>
      </dgm:t>
    </dgm:pt>
    <dgm:pt modelId="{C0C6F0B2-4804-4570-A352-1195F587F862}" type="pres">
      <dgm:prSet presAssocID="{A2C50977-0FED-47FA-A613-7B6C60D524DE}" presName="childText" presStyleLbl="bgAcc1" presStyleIdx="2" presStyleCnt="4" custScaleX="1442748" custLinFactNeighborX="-75787" custLinFactNeighborY="-5467">
        <dgm:presLayoutVars>
          <dgm:bulletEnabled val="1"/>
        </dgm:presLayoutVars>
      </dgm:prSet>
      <dgm:spPr/>
      <dgm:t>
        <a:bodyPr/>
        <a:lstStyle/>
        <a:p>
          <a:endParaRPr lang="it-IT"/>
        </a:p>
      </dgm:t>
    </dgm:pt>
    <dgm:pt modelId="{181D2F97-4852-4D4D-9FEA-852CC10C0D84}" type="pres">
      <dgm:prSet presAssocID="{9FDE3918-2AED-4765-B230-CEF159647535}" presName="Name13" presStyleLbl="parChTrans1D2" presStyleIdx="3" presStyleCnt="4"/>
      <dgm:spPr/>
      <dgm:t>
        <a:bodyPr/>
        <a:lstStyle/>
        <a:p>
          <a:endParaRPr lang="it-IT"/>
        </a:p>
      </dgm:t>
    </dgm:pt>
    <dgm:pt modelId="{9FE5DFD3-69D8-41AE-81CA-E9D7DC6F9586}" type="pres">
      <dgm:prSet presAssocID="{E73BADA8-B653-40E5-BE50-4EBE2F97FD01}" presName="childText" presStyleLbl="bgAcc1" presStyleIdx="3" presStyleCnt="4" custScaleX="1400744" custScaleY="809458" custLinFactNeighborX="-78041" custLinFactNeighborY="53565">
        <dgm:presLayoutVars>
          <dgm:bulletEnabled val="1"/>
        </dgm:presLayoutVars>
      </dgm:prSet>
      <dgm:spPr/>
      <dgm:t>
        <a:bodyPr/>
        <a:lstStyle/>
        <a:p>
          <a:endParaRPr lang="it-IT"/>
        </a:p>
      </dgm:t>
    </dgm:pt>
  </dgm:ptLst>
  <dgm:cxnLst>
    <dgm:cxn modelId="{738A7C87-45DB-41B1-93B0-FE94F3E7D865}" srcId="{E73BADA8-B653-40E5-BE50-4EBE2F97FD01}" destId="{A4B322E6-8D75-4D69-8D33-840742C3F4E5}" srcOrd="0" destOrd="0" parTransId="{CB073AE9-5ADC-48A3-8B47-B4E26FB4AECF}" sibTransId="{7FCD0FD7-535B-43F9-9B4E-8F9105B195DF}"/>
    <dgm:cxn modelId="{8D8D0B12-7B96-4124-AA16-2CF24FCB3685}" type="presOf" srcId="{C52F44E2-6E61-43E6-AE16-B2C9DE93A845}" destId="{CA085521-DF6C-4D05-8EF1-652E4EAF9C61}" srcOrd="0" destOrd="0" presId="urn:microsoft.com/office/officeart/2005/8/layout/hierarchy3"/>
    <dgm:cxn modelId="{B6CA5781-F1E7-45EE-8045-01912E89E6E3}" type="presOf" srcId="{A2C50977-0FED-47FA-A613-7B6C60D524DE}" destId="{C0C6F0B2-4804-4570-A352-1195F587F862}" srcOrd="0" destOrd="0" presId="urn:microsoft.com/office/officeart/2005/8/layout/hierarchy3"/>
    <dgm:cxn modelId="{1DBABC86-CF2F-4230-AB14-8B898BE28CD5}" srcId="{2C0F4443-23EB-4772-B050-E3A451C09EA7}" destId="{B7075B68-A53D-4F0D-A248-24F89CF2FBC2}" srcOrd="0" destOrd="0" parTransId="{C52F44E2-6E61-43E6-AE16-B2C9DE93A845}" sibTransId="{4598AA3C-1544-495F-AA99-AD835891F139}"/>
    <dgm:cxn modelId="{1D8CDE5B-E20D-4043-B5AC-F3EB1BFC9B1E}" type="presOf" srcId="{8131308C-E1C9-4D90-B3E3-295E4DDA81F8}" destId="{809E9FDA-ACDE-4122-B2F5-0551C060978B}" srcOrd="0" destOrd="0" presId="urn:microsoft.com/office/officeart/2005/8/layout/hierarchy3"/>
    <dgm:cxn modelId="{F77CD9E1-5C4B-41D6-B9AF-D212554B85BA}" type="presOf" srcId="{2C0F4443-23EB-4772-B050-E3A451C09EA7}" destId="{B622E113-F2C9-460F-925C-5F20E223C09B}" srcOrd="1" destOrd="0" presId="urn:microsoft.com/office/officeart/2005/8/layout/hierarchy3"/>
    <dgm:cxn modelId="{17C2DFEB-2F7F-4025-941A-E6B8E487C5FD}" srcId="{2C0F4443-23EB-4772-B050-E3A451C09EA7}" destId="{A2C50977-0FED-47FA-A613-7B6C60D524DE}" srcOrd="2" destOrd="0" parTransId="{5E32CC3D-C2C1-4084-A377-144B1EA4146D}" sibTransId="{2958EC9E-FA80-4EC0-B303-370E9929E4FD}"/>
    <dgm:cxn modelId="{D7C0A882-9694-4E3B-A6D1-617F62C36287}" type="presOf" srcId="{9FDE3918-2AED-4765-B230-CEF159647535}" destId="{181D2F97-4852-4D4D-9FEA-852CC10C0D84}" srcOrd="0" destOrd="0" presId="urn:microsoft.com/office/officeart/2005/8/layout/hierarchy3"/>
    <dgm:cxn modelId="{10E6E1B2-242E-450D-AC14-3F51E1D34B0D}" type="presOf" srcId="{2C0F4443-23EB-4772-B050-E3A451C09EA7}" destId="{14059157-50D5-431A-B263-83243983E8D6}" srcOrd="0" destOrd="0" presId="urn:microsoft.com/office/officeart/2005/8/layout/hierarchy3"/>
    <dgm:cxn modelId="{636E0C42-2A64-4E41-83AB-AC561789D253}" srcId="{2C0F4443-23EB-4772-B050-E3A451C09EA7}" destId="{CAF48D75-91F0-4506-8A70-B413AFD984B8}" srcOrd="1" destOrd="0" parTransId="{94A1AE52-7CE0-4D0E-ADD0-FE820E146430}" sibTransId="{5A52597E-FDAD-4262-8BCF-D9581E3B7A41}"/>
    <dgm:cxn modelId="{6473B4D2-3283-4EBD-9B18-BD241723203E}" type="presOf" srcId="{CAF48D75-91F0-4506-8A70-B413AFD984B8}" destId="{3F572777-2229-49CF-902F-90D2B1915C2C}" srcOrd="0" destOrd="0" presId="urn:microsoft.com/office/officeart/2005/8/layout/hierarchy3"/>
    <dgm:cxn modelId="{B3941E8E-720E-4228-AFEC-FA81103579A6}" type="presOf" srcId="{A4B322E6-8D75-4D69-8D33-840742C3F4E5}" destId="{9FE5DFD3-69D8-41AE-81CA-E9D7DC6F9586}" srcOrd="0" destOrd="1" presId="urn:microsoft.com/office/officeart/2005/8/layout/hierarchy3"/>
    <dgm:cxn modelId="{266D7F7A-9F92-4A99-98B9-704DF6D7CE15}" type="presOf" srcId="{B7075B68-A53D-4F0D-A248-24F89CF2FBC2}" destId="{9CA68573-472E-497A-84DD-1A8788A08FA0}" srcOrd="0" destOrd="0" presId="urn:microsoft.com/office/officeart/2005/8/layout/hierarchy3"/>
    <dgm:cxn modelId="{33FB7BC1-AC80-44DB-819C-48771885CEF1}" type="presOf" srcId="{E73BADA8-B653-40E5-BE50-4EBE2F97FD01}" destId="{9FE5DFD3-69D8-41AE-81CA-E9D7DC6F9586}" srcOrd="0" destOrd="0" presId="urn:microsoft.com/office/officeart/2005/8/layout/hierarchy3"/>
    <dgm:cxn modelId="{0706A71F-5CBC-49F4-89FE-9C3FF53EEF6A}" type="presOf" srcId="{94A1AE52-7CE0-4D0E-ADD0-FE820E146430}" destId="{15F23C99-502C-47B6-9076-F98A464E7323}" srcOrd="0" destOrd="0" presId="urn:microsoft.com/office/officeart/2005/8/layout/hierarchy3"/>
    <dgm:cxn modelId="{363DC0D6-50DD-46FF-94EF-C294201393AA}" type="presOf" srcId="{5E32CC3D-C2C1-4084-A377-144B1EA4146D}" destId="{3549B889-28E3-497D-A4AE-E25267830428}" srcOrd="0" destOrd="0" presId="urn:microsoft.com/office/officeart/2005/8/layout/hierarchy3"/>
    <dgm:cxn modelId="{FFB9D83E-B2F1-48BC-B298-49866907A75E}" srcId="{2C0F4443-23EB-4772-B050-E3A451C09EA7}" destId="{E73BADA8-B653-40E5-BE50-4EBE2F97FD01}" srcOrd="3" destOrd="0" parTransId="{9FDE3918-2AED-4765-B230-CEF159647535}" sibTransId="{E1AF71AD-C990-43BB-93A3-EF11096B265A}"/>
    <dgm:cxn modelId="{CB79D44D-D410-4105-B00D-43E41DC64F60}" srcId="{8131308C-E1C9-4D90-B3E3-295E4DDA81F8}" destId="{2C0F4443-23EB-4772-B050-E3A451C09EA7}" srcOrd="0" destOrd="0" parTransId="{7B545DF0-1E50-4657-889D-381661118D83}" sibTransId="{F3B493AB-6C55-4A3D-A3A1-B85E6C8B6BB7}"/>
    <dgm:cxn modelId="{D6F3F0BB-DD52-4E8C-B2FC-24BB3E132EBB}" type="presParOf" srcId="{809E9FDA-ACDE-4122-B2F5-0551C060978B}" destId="{4F883BC2-02EB-4A70-A8FB-AA86E53A1F37}" srcOrd="0" destOrd="0" presId="urn:microsoft.com/office/officeart/2005/8/layout/hierarchy3"/>
    <dgm:cxn modelId="{65065B6D-3CA5-4AE7-820B-7ADF8BABF399}" type="presParOf" srcId="{4F883BC2-02EB-4A70-A8FB-AA86E53A1F37}" destId="{0FDE7C9D-892E-4FD7-BD53-251A311EBBEC}" srcOrd="0" destOrd="0" presId="urn:microsoft.com/office/officeart/2005/8/layout/hierarchy3"/>
    <dgm:cxn modelId="{08760E95-DA46-4F6D-BED9-BA66C1B5D4A6}" type="presParOf" srcId="{0FDE7C9D-892E-4FD7-BD53-251A311EBBEC}" destId="{14059157-50D5-431A-B263-83243983E8D6}" srcOrd="0" destOrd="0" presId="urn:microsoft.com/office/officeart/2005/8/layout/hierarchy3"/>
    <dgm:cxn modelId="{7E86B5CA-0F6F-4DB4-B85A-A1A4E9FD3886}" type="presParOf" srcId="{0FDE7C9D-892E-4FD7-BD53-251A311EBBEC}" destId="{B622E113-F2C9-460F-925C-5F20E223C09B}" srcOrd="1" destOrd="0" presId="urn:microsoft.com/office/officeart/2005/8/layout/hierarchy3"/>
    <dgm:cxn modelId="{34B3055B-4DD5-45A7-90AE-1B454F5C7518}" type="presParOf" srcId="{4F883BC2-02EB-4A70-A8FB-AA86E53A1F37}" destId="{4D74C954-35BA-4C2F-B244-D1E886F9DC65}" srcOrd="1" destOrd="0" presId="urn:microsoft.com/office/officeart/2005/8/layout/hierarchy3"/>
    <dgm:cxn modelId="{414B1586-035A-4E10-8923-00813C42085D}" type="presParOf" srcId="{4D74C954-35BA-4C2F-B244-D1E886F9DC65}" destId="{CA085521-DF6C-4D05-8EF1-652E4EAF9C61}" srcOrd="0" destOrd="0" presId="urn:microsoft.com/office/officeart/2005/8/layout/hierarchy3"/>
    <dgm:cxn modelId="{BECF41B0-7402-49C3-9D98-E51BF24523B4}" type="presParOf" srcId="{4D74C954-35BA-4C2F-B244-D1E886F9DC65}" destId="{9CA68573-472E-497A-84DD-1A8788A08FA0}" srcOrd="1" destOrd="0" presId="urn:microsoft.com/office/officeart/2005/8/layout/hierarchy3"/>
    <dgm:cxn modelId="{A243C42B-CE50-4680-8294-DD61598A06E1}" type="presParOf" srcId="{4D74C954-35BA-4C2F-B244-D1E886F9DC65}" destId="{15F23C99-502C-47B6-9076-F98A464E7323}" srcOrd="2" destOrd="0" presId="urn:microsoft.com/office/officeart/2005/8/layout/hierarchy3"/>
    <dgm:cxn modelId="{23D97002-A6E0-4E4D-B3D4-0A7B48C98126}" type="presParOf" srcId="{4D74C954-35BA-4C2F-B244-D1E886F9DC65}" destId="{3F572777-2229-49CF-902F-90D2B1915C2C}" srcOrd="3" destOrd="0" presId="urn:microsoft.com/office/officeart/2005/8/layout/hierarchy3"/>
    <dgm:cxn modelId="{8D03D246-8315-4CE1-8D9E-68927999438A}" type="presParOf" srcId="{4D74C954-35BA-4C2F-B244-D1E886F9DC65}" destId="{3549B889-28E3-497D-A4AE-E25267830428}" srcOrd="4" destOrd="0" presId="urn:microsoft.com/office/officeart/2005/8/layout/hierarchy3"/>
    <dgm:cxn modelId="{1025B943-F2D4-4A07-92ED-96EDB348B318}" type="presParOf" srcId="{4D74C954-35BA-4C2F-B244-D1E886F9DC65}" destId="{C0C6F0B2-4804-4570-A352-1195F587F862}" srcOrd="5" destOrd="0" presId="urn:microsoft.com/office/officeart/2005/8/layout/hierarchy3"/>
    <dgm:cxn modelId="{930BF785-AFED-4245-B079-E18E780958E0}" type="presParOf" srcId="{4D74C954-35BA-4C2F-B244-D1E886F9DC65}" destId="{181D2F97-4852-4D4D-9FEA-852CC10C0D84}" srcOrd="6" destOrd="0" presId="urn:microsoft.com/office/officeart/2005/8/layout/hierarchy3"/>
    <dgm:cxn modelId="{ADB1A64F-CADE-46AA-B026-53A0B85A81BB}" type="presParOf" srcId="{4D74C954-35BA-4C2F-B244-D1E886F9DC65}" destId="{9FE5DFD3-69D8-41AE-81CA-E9D7DC6F9586}" srcOrd="7"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2C0F4443-23EB-4772-B050-E3A451C09EA7}">
      <dgm:prSet custT="1">
        <dgm:style>
          <a:lnRef idx="0">
            <a:schemeClr val="accent1"/>
          </a:lnRef>
          <a:fillRef idx="3">
            <a:schemeClr val="accent1"/>
          </a:fillRef>
          <a:effectRef idx="3">
            <a:schemeClr val="accent1"/>
          </a:effectRef>
          <a:fontRef idx="minor">
            <a:schemeClr val="lt1"/>
          </a:fontRef>
        </dgm:style>
      </dgm:prSet>
      <dgm:spPr>
        <a:solidFill>
          <a:srgbClr val="FF0000">
            <a:alpha val="68000"/>
          </a:srgbClr>
        </a:solidFill>
      </dgm:spPr>
      <dgm:t>
        <a:bodyPr/>
        <a:lstStyle/>
        <a:p>
          <a:pPr algn="ctr"/>
          <a:r>
            <a:rPr lang="it-IT" sz="2000" b="1" u="none" dirty="0" smtClean="0"/>
            <a:t>IL RUOLO DELLE IMPRESE</a:t>
          </a:r>
          <a:endParaRPr lang="it-IT" sz="2000" b="1" u="none" dirty="0"/>
        </a:p>
      </dgm:t>
    </dgm:pt>
    <dgm:pt modelId="{7B545DF0-1E50-4657-889D-381661118D83}" type="parTrans" cxnId="{CB79D44D-D410-4105-B00D-43E41DC64F60}">
      <dgm:prSet/>
      <dgm:spPr/>
      <dgm:t>
        <a:bodyPr/>
        <a:lstStyle/>
        <a:p>
          <a:endParaRPr lang="it-IT"/>
        </a:p>
      </dgm:t>
    </dgm:pt>
    <dgm:pt modelId="{F3B493AB-6C55-4A3D-A3A1-B85E6C8B6BB7}" type="sibTrans" cxnId="{CB79D44D-D410-4105-B00D-43E41DC64F60}">
      <dgm:prSet/>
      <dgm:spPr/>
      <dgm:t>
        <a:bodyPr/>
        <a:lstStyle/>
        <a:p>
          <a:endParaRPr lang="it-IT"/>
        </a:p>
      </dgm:t>
    </dgm:pt>
    <dgm:pt modelId="{A2C50977-0FED-47FA-A613-7B6C60D524DE}">
      <dgm:prSet custT="1"/>
      <dgm:spPr/>
      <dgm:t>
        <a:bodyPr/>
        <a:lstStyle/>
        <a:p>
          <a:pPr algn="ctr"/>
          <a:r>
            <a:rPr lang="it-IT" sz="1600" dirty="0" smtClean="0"/>
            <a:t>Monitorare il mercato periodicamente</a:t>
          </a:r>
          <a:endParaRPr lang="it-IT" sz="1600" b="1" u="none" dirty="0"/>
        </a:p>
      </dgm:t>
    </dgm:pt>
    <dgm:pt modelId="{5E32CC3D-C2C1-4084-A377-144B1EA4146D}" type="parTrans" cxnId="{17C2DFEB-2F7F-4025-941A-E6B8E487C5FD}">
      <dgm:prSet/>
      <dgm:spPr/>
      <dgm:t>
        <a:bodyPr/>
        <a:lstStyle/>
        <a:p>
          <a:endParaRPr lang="it-IT"/>
        </a:p>
      </dgm:t>
    </dgm:pt>
    <dgm:pt modelId="{2958EC9E-FA80-4EC0-B303-370E9929E4FD}" type="sibTrans" cxnId="{17C2DFEB-2F7F-4025-941A-E6B8E487C5FD}">
      <dgm:prSet/>
      <dgm:spPr/>
      <dgm:t>
        <a:bodyPr/>
        <a:lstStyle/>
        <a:p>
          <a:endParaRPr lang="it-IT"/>
        </a:p>
      </dgm:t>
    </dgm:pt>
    <dgm:pt modelId="{E73BADA8-B653-40E5-BE50-4EBE2F97FD01}">
      <dgm:prSet custT="1"/>
      <dgm:spPr/>
      <dgm:t>
        <a:bodyPr/>
        <a:lstStyle/>
        <a:p>
          <a:pPr algn="ctr"/>
          <a:r>
            <a:rPr lang="it-IT" sz="1600" dirty="0" smtClean="0"/>
            <a:t>Far valere e rispettare i propri diritti</a:t>
          </a:r>
          <a:endParaRPr lang="it-IT" sz="1600" b="1" u="none" dirty="0"/>
        </a:p>
      </dgm:t>
    </dgm:pt>
    <dgm:pt modelId="{9FDE3918-2AED-4765-B230-CEF159647535}" type="parTrans" cxnId="{FFB9D83E-B2F1-48BC-B298-49866907A75E}">
      <dgm:prSet/>
      <dgm:spPr/>
      <dgm:t>
        <a:bodyPr/>
        <a:lstStyle/>
        <a:p>
          <a:endParaRPr lang="it-IT"/>
        </a:p>
      </dgm:t>
    </dgm:pt>
    <dgm:pt modelId="{E1AF71AD-C990-43BB-93A3-EF11096B265A}" type="sibTrans" cxnId="{FFB9D83E-B2F1-48BC-B298-49866907A75E}">
      <dgm:prSet/>
      <dgm:spPr/>
      <dgm:t>
        <a:bodyPr/>
        <a:lstStyle/>
        <a:p>
          <a:endParaRPr lang="it-IT"/>
        </a:p>
      </dgm:t>
    </dgm:pt>
    <dgm:pt modelId="{B7075B68-A53D-4F0D-A248-24F89CF2FBC2}">
      <dgm:prSet custT="1"/>
      <dgm:spPr/>
      <dgm:t>
        <a:bodyPr/>
        <a:lstStyle/>
        <a:p>
          <a:pPr algn="ctr"/>
          <a:r>
            <a:rPr lang="it-IT" sz="1600" dirty="0" smtClean="0"/>
            <a:t>Attuare una strategia di tutela preventiva</a:t>
          </a:r>
          <a:endParaRPr lang="it-IT" sz="1600" b="0" u="none" dirty="0"/>
        </a:p>
      </dgm:t>
    </dgm:pt>
    <dgm:pt modelId="{C52F44E2-6E61-43E6-AE16-B2C9DE93A845}" type="parTrans" cxnId="{1DBABC86-CF2F-4230-AB14-8B898BE28CD5}">
      <dgm:prSet/>
      <dgm:spPr/>
      <dgm:t>
        <a:bodyPr/>
        <a:lstStyle/>
        <a:p>
          <a:endParaRPr lang="it-IT"/>
        </a:p>
      </dgm:t>
    </dgm:pt>
    <dgm:pt modelId="{4598AA3C-1544-495F-AA99-AD835891F139}" type="sibTrans" cxnId="{1DBABC86-CF2F-4230-AB14-8B898BE28CD5}">
      <dgm:prSet/>
      <dgm:spPr/>
      <dgm:t>
        <a:bodyPr/>
        <a:lstStyle/>
        <a:p>
          <a:endParaRPr lang="it-IT"/>
        </a:p>
      </dgm:t>
    </dgm:pt>
    <dgm:pt modelId="{CAF48D75-91F0-4506-8A70-B413AFD984B8}">
      <dgm:prSet custT="1"/>
      <dgm:spPr/>
      <dgm:t>
        <a:bodyPr/>
        <a:lstStyle/>
        <a:p>
          <a:r>
            <a:rPr lang="it-IT" sz="1600" dirty="0" smtClean="0"/>
            <a:t>Aggredire il mercato con determinazione, impegnandosi in loco con convinzione</a:t>
          </a:r>
          <a:endParaRPr lang="it-IT" dirty="0"/>
        </a:p>
      </dgm:t>
    </dgm:pt>
    <dgm:pt modelId="{94A1AE52-7CE0-4D0E-ADD0-FE820E146430}" type="parTrans" cxnId="{636E0C42-2A64-4E41-83AB-AC561789D253}">
      <dgm:prSet/>
      <dgm:spPr/>
      <dgm:t>
        <a:bodyPr/>
        <a:lstStyle/>
        <a:p>
          <a:endParaRPr lang="it-IT"/>
        </a:p>
      </dgm:t>
    </dgm:pt>
    <dgm:pt modelId="{5A52597E-FDAD-4262-8BCF-D9581E3B7A41}" type="sibTrans" cxnId="{636E0C42-2A64-4E41-83AB-AC561789D253}">
      <dgm:prSet/>
      <dgm:spPr/>
      <dgm:t>
        <a:bodyPr/>
        <a:lstStyle/>
        <a:p>
          <a:endParaRPr lang="it-IT"/>
        </a:p>
      </dgm:t>
    </dgm:pt>
    <dgm:pt modelId="{6A3F0A87-739B-4AB1-926B-DE9B5E1337F7}">
      <dgm:prSet custT="1"/>
      <dgm:spPr/>
      <dgm:t>
        <a:bodyPr/>
        <a:lstStyle/>
        <a:p>
          <a:pPr algn="ctr"/>
          <a:r>
            <a:rPr lang="it-IT" sz="1600" dirty="0" smtClean="0"/>
            <a:t>Mai sottovalutare o tralasciare quel che accade sempre e comunque, quando necessario</a:t>
          </a:r>
          <a:endParaRPr lang="it-IT" sz="1600" b="1" u="none" dirty="0"/>
        </a:p>
      </dgm:t>
    </dgm:pt>
    <dgm:pt modelId="{6FB381BF-FC3A-49F7-ABF1-69225135D4A6}" type="parTrans" cxnId="{AEFF5AE7-B214-49FC-8B94-90959AAF2070}">
      <dgm:prSet/>
      <dgm:spPr/>
      <dgm:t>
        <a:bodyPr/>
        <a:lstStyle/>
        <a:p>
          <a:endParaRPr lang="it-IT"/>
        </a:p>
      </dgm:t>
    </dgm:pt>
    <dgm:pt modelId="{4A4F1D9A-1774-473D-8960-05C5FE974370}" type="sibTrans" cxnId="{AEFF5AE7-B214-49FC-8B94-90959AAF2070}">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4F883BC2-02EB-4A70-A8FB-AA86E53A1F37}" type="pres">
      <dgm:prSet presAssocID="{2C0F4443-23EB-4772-B050-E3A451C09EA7}" presName="root" presStyleCnt="0"/>
      <dgm:spPr/>
    </dgm:pt>
    <dgm:pt modelId="{0FDE7C9D-892E-4FD7-BD53-251A311EBBEC}" type="pres">
      <dgm:prSet presAssocID="{2C0F4443-23EB-4772-B050-E3A451C09EA7}" presName="rootComposite" presStyleCnt="0"/>
      <dgm:spPr/>
    </dgm:pt>
    <dgm:pt modelId="{14059157-50D5-431A-B263-83243983E8D6}" type="pres">
      <dgm:prSet presAssocID="{2C0F4443-23EB-4772-B050-E3A451C09EA7}" presName="rootText" presStyleLbl="node1" presStyleIdx="0" presStyleCnt="1" custScaleX="1308626" custScaleY="210286" custLinFactY="-157879" custLinFactNeighborX="26789" custLinFactNeighborY="-200000"/>
      <dgm:spPr/>
      <dgm:t>
        <a:bodyPr/>
        <a:lstStyle/>
        <a:p>
          <a:endParaRPr lang="it-IT"/>
        </a:p>
      </dgm:t>
    </dgm:pt>
    <dgm:pt modelId="{B622E113-F2C9-460F-925C-5F20E223C09B}" type="pres">
      <dgm:prSet presAssocID="{2C0F4443-23EB-4772-B050-E3A451C09EA7}" presName="rootConnector" presStyleLbl="node1" presStyleIdx="0" presStyleCnt="1"/>
      <dgm:spPr/>
      <dgm:t>
        <a:bodyPr/>
        <a:lstStyle/>
        <a:p>
          <a:endParaRPr lang="it-IT"/>
        </a:p>
      </dgm:t>
    </dgm:pt>
    <dgm:pt modelId="{4D74C954-35BA-4C2F-B244-D1E886F9DC65}" type="pres">
      <dgm:prSet presAssocID="{2C0F4443-23EB-4772-B050-E3A451C09EA7}" presName="childShape" presStyleCnt="0"/>
      <dgm:spPr/>
    </dgm:pt>
    <dgm:pt modelId="{CA085521-DF6C-4D05-8EF1-652E4EAF9C61}" type="pres">
      <dgm:prSet presAssocID="{C52F44E2-6E61-43E6-AE16-B2C9DE93A845}" presName="Name13" presStyleLbl="parChTrans1D2" presStyleIdx="0" presStyleCnt="5"/>
      <dgm:spPr/>
      <dgm:t>
        <a:bodyPr/>
        <a:lstStyle/>
        <a:p>
          <a:endParaRPr lang="it-IT"/>
        </a:p>
      </dgm:t>
    </dgm:pt>
    <dgm:pt modelId="{9CA68573-472E-497A-84DD-1A8788A08FA0}" type="pres">
      <dgm:prSet presAssocID="{B7075B68-A53D-4F0D-A248-24F89CF2FBC2}" presName="childText" presStyleLbl="bgAcc1" presStyleIdx="0" presStyleCnt="5" custScaleX="1491855" custScaleY="150720" custLinFactNeighborX="-61161" custLinFactNeighborY="-48386">
        <dgm:presLayoutVars>
          <dgm:bulletEnabled val="1"/>
        </dgm:presLayoutVars>
      </dgm:prSet>
      <dgm:spPr/>
      <dgm:t>
        <a:bodyPr/>
        <a:lstStyle/>
        <a:p>
          <a:endParaRPr lang="it-IT"/>
        </a:p>
      </dgm:t>
    </dgm:pt>
    <dgm:pt modelId="{15F23C99-502C-47B6-9076-F98A464E7323}" type="pres">
      <dgm:prSet presAssocID="{94A1AE52-7CE0-4D0E-ADD0-FE820E146430}" presName="Name13" presStyleLbl="parChTrans1D2" presStyleIdx="1" presStyleCnt="5"/>
      <dgm:spPr/>
      <dgm:t>
        <a:bodyPr/>
        <a:lstStyle/>
        <a:p>
          <a:endParaRPr lang="it-IT"/>
        </a:p>
      </dgm:t>
    </dgm:pt>
    <dgm:pt modelId="{3F572777-2229-49CF-902F-90D2B1915C2C}" type="pres">
      <dgm:prSet presAssocID="{CAF48D75-91F0-4506-8A70-B413AFD984B8}" presName="childText" presStyleLbl="bgAcc1" presStyleIdx="1" presStyleCnt="5" custScaleX="1516008" custScaleY="150398" custLinFactNeighborX="-69916" custLinFactNeighborY="-30657">
        <dgm:presLayoutVars>
          <dgm:bulletEnabled val="1"/>
        </dgm:presLayoutVars>
      </dgm:prSet>
      <dgm:spPr/>
      <dgm:t>
        <a:bodyPr/>
        <a:lstStyle/>
        <a:p>
          <a:endParaRPr lang="it-IT"/>
        </a:p>
      </dgm:t>
    </dgm:pt>
    <dgm:pt modelId="{3549B889-28E3-497D-A4AE-E25267830428}" type="pres">
      <dgm:prSet presAssocID="{5E32CC3D-C2C1-4084-A377-144B1EA4146D}" presName="Name13" presStyleLbl="parChTrans1D2" presStyleIdx="2" presStyleCnt="5"/>
      <dgm:spPr/>
      <dgm:t>
        <a:bodyPr/>
        <a:lstStyle/>
        <a:p>
          <a:endParaRPr lang="it-IT"/>
        </a:p>
      </dgm:t>
    </dgm:pt>
    <dgm:pt modelId="{C0C6F0B2-4804-4570-A352-1195F587F862}" type="pres">
      <dgm:prSet presAssocID="{A2C50977-0FED-47FA-A613-7B6C60D524DE}" presName="childText" presStyleLbl="bgAcc1" presStyleIdx="2" presStyleCnt="5" custScaleX="1518443" custScaleY="105962" custLinFactNeighborX="-75787" custLinFactNeighborY="-5467">
        <dgm:presLayoutVars>
          <dgm:bulletEnabled val="1"/>
        </dgm:presLayoutVars>
      </dgm:prSet>
      <dgm:spPr/>
      <dgm:t>
        <a:bodyPr/>
        <a:lstStyle/>
        <a:p>
          <a:endParaRPr lang="it-IT"/>
        </a:p>
      </dgm:t>
    </dgm:pt>
    <dgm:pt modelId="{181D2F97-4852-4D4D-9FEA-852CC10C0D84}" type="pres">
      <dgm:prSet presAssocID="{9FDE3918-2AED-4765-B230-CEF159647535}" presName="Name13" presStyleLbl="parChTrans1D2" presStyleIdx="3" presStyleCnt="5"/>
      <dgm:spPr/>
      <dgm:t>
        <a:bodyPr/>
        <a:lstStyle/>
        <a:p>
          <a:endParaRPr lang="it-IT"/>
        </a:p>
      </dgm:t>
    </dgm:pt>
    <dgm:pt modelId="{9FE5DFD3-69D8-41AE-81CA-E9D7DC6F9586}" type="pres">
      <dgm:prSet presAssocID="{E73BADA8-B653-40E5-BE50-4EBE2F97FD01}" presName="childText" presStyleLbl="bgAcc1" presStyleIdx="3" presStyleCnt="5" custScaleX="1524727" custScaleY="105266" custLinFactNeighborX="-81621" custLinFactNeighborY="15653">
        <dgm:presLayoutVars>
          <dgm:bulletEnabled val="1"/>
        </dgm:presLayoutVars>
      </dgm:prSet>
      <dgm:spPr/>
      <dgm:t>
        <a:bodyPr/>
        <a:lstStyle/>
        <a:p>
          <a:endParaRPr lang="it-IT"/>
        </a:p>
      </dgm:t>
    </dgm:pt>
    <dgm:pt modelId="{1E0DBBF4-ED2E-4FE3-BC28-9FE5F6C9DD78}" type="pres">
      <dgm:prSet presAssocID="{6FB381BF-FC3A-49F7-ABF1-69225135D4A6}" presName="Name13" presStyleLbl="parChTrans1D2" presStyleIdx="4" presStyleCnt="5"/>
      <dgm:spPr/>
    </dgm:pt>
    <dgm:pt modelId="{24194346-81BD-4639-BFDD-91ECF6DC8378}" type="pres">
      <dgm:prSet presAssocID="{6A3F0A87-739B-4AB1-926B-DE9B5E1337F7}" presName="childText" presStyleLbl="bgAcc1" presStyleIdx="4" presStyleCnt="5" custScaleX="1533303" custScaleY="163162" custLinFactNeighborX="-81621" custLinFactNeighborY="40908">
        <dgm:presLayoutVars>
          <dgm:bulletEnabled val="1"/>
        </dgm:presLayoutVars>
      </dgm:prSet>
      <dgm:spPr/>
      <dgm:t>
        <a:bodyPr/>
        <a:lstStyle/>
        <a:p>
          <a:endParaRPr lang="it-IT"/>
        </a:p>
      </dgm:t>
    </dgm:pt>
  </dgm:ptLst>
  <dgm:cxnLst>
    <dgm:cxn modelId="{1DBABC86-CF2F-4230-AB14-8B898BE28CD5}" srcId="{2C0F4443-23EB-4772-B050-E3A451C09EA7}" destId="{B7075B68-A53D-4F0D-A248-24F89CF2FBC2}" srcOrd="0" destOrd="0" parTransId="{C52F44E2-6E61-43E6-AE16-B2C9DE93A845}" sibTransId="{4598AA3C-1544-495F-AA99-AD835891F139}"/>
    <dgm:cxn modelId="{2365A525-4855-4319-8627-FEB08502330F}" type="presOf" srcId="{5E32CC3D-C2C1-4084-A377-144B1EA4146D}" destId="{3549B889-28E3-497D-A4AE-E25267830428}" srcOrd="0" destOrd="0" presId="urn:microsoft.com/office/officeart/2005/8/layout/hierarchy3"/>
    <dgm:cxn modelId="{7661D660-E825-4A90-9347-3E3C03C166C1}" type="presOf" srcId="{9FDE3918-2AED-4765-B230-CEF159647535}" destId="{181D2F97-4852-4D4D-9FEA-852CC10C0D84}" srcOrd="0" destOrd="0" presId="urn:microsoft.com/office/officeart/2005/8/layout/hierarchy3"/>
    <dgm:cxn modelId="{3054F880-E1E6-47A0-8126-958D82F02F8F}" type="presOf" srcId="{A2C50977-0FED-47FA-A613-7B6C60D524DE}" destId="{C0C6F0B2-4804-4570-A352-1195F587F862}" srcOrd="0" destOrd="0" presId="urn:microsoft.com/office/officeart/2005/8/layout/hierarchy3"/>
    <dgm:cxn modelId="{17C2DFEB-2F7F-4025-941A-E6B8E487C5FD}" srcId="{2C0F4443-23EB-4772-B050-E3A451C09EA7}" destId="{A2C50977-0FED-47FA-A613-7B6C60D524DE}" srcOrd="2" destOrd="0" parTransId="{5E32CC3D-C2C1-4084-A377-144B1EA4146D}" sibTransId="{2958EC9E-FA80-4EC0-B303-370E9929E4FD}"/>
    <dgm:cxn modelId="{F5B82ABF-9A75-434D-A5B7-EBB99DAB4F05}" type="presOf" srcId="{2C0F4443-23EB-4772-B050-E3A451C09EA7}" destId="{14059157-50D5-431A-B263-83243983E8D6}" srcOrd="0" destOrd="0" presId="urn:microsoft.com/office/officeart/2005/8/layout/hierarchy3"/>
    <dgm:cxn modelId="{168AE7F3-CD79-446B-BE87-B34DAA5052E0}" type="presOf" srcId="{E73BADA8-B653-40E5-BE50-4EBE2F97FD01}" destId="{9FE5DFD3-69D8-41AE-81CA-E9D7DC6F9586}" srcOrd="0" destOrd="0" presId="urn:microsoft.com/office/officeart/2005/8/layout/hierarchy3"/>
    <dgm:cxn modelId="{AEFF5AE7-B214-49FC-8B94-90959AAF2070}" srcId="{2C0F4443-23EB-4772-B050-E3A451C09EA7}" destId="{6A3F0A87-739B-4AB1-926B-DE9B5E1337F7}" srcOrd="4" destOrd="0" parTransId="{6FB381BF-FC3A-49F7-ABF1-69225135D4A6}" sibTransId="{4A4F1D9A-1774-473D-8960-05C5FE974370}"/>
    <dgm:cxn modelId="{636E0C42-2A64-4E41-83AB-AC561789D253}" srcId="{2C0F4443-23EB-4772-B050-E3A451C09EA7}" destId="{CAF48D75-91F0-4506-8A70-B413AFD984B8}" srcOrd="1" destOrd="0" parTransId="{94A1AE52-7CE0-4D0E-ADD0-FE820E146430}" sibTransId="{5A52597E-FDAD-4262-8BCF-D9581E3B7A41}"/>
    <dgm:cxn modelId="{C5C0C03C-63B3-4F62-A6C8-025E622C4DAD}" type="presOf" srcId="{8131308C-E1C9-4D90-B3E3-295E4DDA81F8}" destId="{809E9FDA-ACDE-4122-B2F5-0551C060978B}" srcOrd="0" destOrd="0" presId="urn:microsoft.com/office/officeart/2005/8/layout/hierarchy3"/>
    <dgm:cxn modelId="{9F95CAED-46D7-4248-B76A-26F37ED747CF}" type="presOf" srcId="{2C0F4443-23EB-4772-B050-E3A451C09EA7}" destId="{B622E113-F2C9-460F-925C-5F20E223C09B}" srcOrd="1" destOrd="0" presId="urn:microsoft.com/office/officeart/2005/8/layout/hierarchy3"/>
    <dgm:cxn modelId="{1A5DCC77-3E3C-495C-A210-EB1CCBE0C1DF}" type="presOf" srcId="{CAF48D75-91F0-4506-8A70-B413AFD984B8}" destId="{3F572777-2229-49CF-902F-90D2B1915C2C}" srcOrd="0" destOrd="0" presId="urn:microsoft.com/office/officeart/2005/8/layout/hierarchy3"/>
    <dgm:cxn modelId="{69E23F31-A247-42C5-9D95-A6D333D602F1}" type="presOf" srcId="{94A1AE52-7CE0-4D0E-ADD0-FE820E146430}" destId="{15F23C99-502C-47B6-9076-F98A464E7323}" srcOrd="0" destOrd="0" presId="urn:microsoft.com/office/officeart/2005/8/layout/hierarchy3"/>
    <dgm:cxn modelId="{2A42EF84-E963-4DBA-9306-BE4EAD3550C1}" type="presOf" srcId="{C52F44E2-6E61-43E6-AE16-B2C9DE93A845}" destId="{CA085521-DF6C-4D05-8EF1-652E4EAF9C61}" srcOrd="0" destOrd="0" presId="urn:microsoft.com/office/officeart/2005/8/layout/hierarchy3"/>
    <dgm:cxn modelId="{F4B311F3-7760-41C7-871A-49C43E40630B}" type="presOf" srcId="{B7075B68-A53D-4F0D-A248-24F89CF2FBC2}" destId="{9CA68573-472E-497A-84DD-1A8788A08FA0}" srcOrd="0" destOrd="0" presId="urn:microsoft.com/office/officeart/2005/8/layout/hierarchy3"/>
    <dgm:cxn modelId="{E1ACA560-C12E-40C4-BD3D-563C372AE25F}" type="presOf" srcId="{6FB381BF-FC3A-49F7-ABF1-69225135D4A6}" destId="{1E0DBBF4-ED2E-4FE3-BC28-9FE5F6C9DD78}" srcOrd="0" destOrd="0" presId="urn:microsoft.com/office/officeart/2005/8/layout/hierarchy3"/>
    <dgm:cxn modelId="{FFB9D83E-B2F1-48BC-B298-49866907A75E}" srcId="{2C0F4443-23EB-4772-B050-E3A451C09EA7}" destId="{E73BADA8-B653-40E5-BE50-4EBE2F97FD01}" srcOrd="3" destOrd="0" parTransId="{9FDE3918-2AED-4765-B230-CEF159647535}" sibTransId="{E1AF71AD-C990-43BB-93A3-EF11096B265A}"/>
    <dgm:cxn modelId="{CB79D44D-D410-4105-B00D-43E41DC64F60}" srcId="{8131308C-E1C9-4D90-B3E3-295E4DDA81F8}" destId="{2C0F4443-23EB-4772-B050-E3A451C09EA7}" srcOrd="0" destOrd="0" parTransId="{7B545DF0-1E50-4657-889D-381661118D83}" sibTransId="{F3B493AB-6C55-4A3D-A3A1-B85E6C8B6BB7}"/>
    <dgm:cxn modelId="{8C81C49F-CBCF-4D57-B1E8-49CF25E5B1BC}" type="presOf" srcId="{6A3F0A87-739B-4AB1-926B-DE9B5E1337F7}" destId="{24194346-81BD-4639-BFDD-91ECF6DC8378}" srcOrd="0" destOrd="0" presId="urn:microsoft.com/office/officeart/2005/8/layout/hierarchy3"/>
    <dgm:cxn modelId="{DB4698E5-D70C-497E-B8B8-63C0F8574919}" type="presParOf" srcId="{809E9FDA-ACDE-4122-B2F5-0551C060978B}" destId="{4F883BC2-02EB-4A70-A8FB-AA86E53A1F37}" srcOrd="0" destOrd="0" presId="urn:microsoft.com/office/officeart/2005/8/layout/hierarchy3"/>
    <dgm:cxn modelId="{4137C706-69D9-4D51-86D0-82445A9A1BC6}" type="presParOf" srcId="{4F883BC2-02EB-4A70-A8FB-AA86E53A1F37}" destId="{0FDE7C9D-892E-4FD7-BD53-251A311EBBEC}" srcOrd="0" destOrd="0" presId="urn:microsoft.com/office/officeart/2005/8/layout/hierarchy3"/>
    <dgm:cxn modelId="{D7A42AC8-042A-4141-8275-478E2FA06B6D}" type="presParOf" srcId="{0FDE7C9D-892E-4FD7-BD53-251A311EBBEC}" destId="{14059157-50D5-431A-B263-83243983E8D6}" srcOrd="0" destOrd="0" presId="urn:microsoft.com/office/officeart/2005/8/layout/hierarchy3"/>
    <dgm:cxn modelId="{F5CB5A3D-FC7A-4753-BEE3-1E161502E1D2}" type="presParOf" srcId="{0FDE7C9D-892E-4FD7-BD53-251A311EBBEC}" destId="{B622E113-F2C9-460F-925C-5F20E223C09B}" srcOrd="1" destOrd="0" presId="urn:microsoft.com/office/officeart/2005/8/layout/hierarchy3"/>
    <dgm:cxn modelId="{3B4E7921-87D1-4290-85C4-5C6B4D24C127}" type="presParOf" srcId="{4F883BC2-02EB-4A70-A8FB-AA86E53A1F37}" destId="{4D74C954-35BA-4C2F-B244-D1E886F9DC65}" srcOrd="1" destOrd="0" presId="urn:microsoft.com/office/officeart/2005/8/layout/hierarchy3"/>
    <dgm:cxn modelId="{BADB2BA3-5A98-4560-B7AF-F757276715E0}" type="presParOf" srcId="{4D74C954-35BA-4C2F-B244-D1E886F9DC65}" destId="{CA085521-DF6C-4D05-8EF1-652E4EAF9C61}" srcOrd="0" destOrd="0" presId="urn:microsoft.com/office/officeart/2005/8/layout/hierarchy3"/>
    <dgm:cxn modelId="{7C85FFCB-A98A-4DBB-AA01-72C239800CA2}" type="presParOf" srcId="{4D74C954-35BA-4C2F-B244-D1E886F9DC65}" destId="{9CA68573-472E-497A-84DD-1A8788A08FA0}" srcOrd="1" destOrd="0" presId="urn:microsoft.com/office/officeart/2005/8/layout/hierarchy3"/>
    <dgm:cxn modelId="{BD1A8F35-29F4-4831-8278-E389A433EC7C}" type="presParOf" srcId="{4D74C954-35BA-4C2F-B244-D1E886F9DC65}" destId="{15F23C99-502C-47B6-9076-F98A464E7323}" srcOrd="2" destOrd="0" presId="urn:microsoft.com/office/officeart/2005/8/layout/hierarchy3"/>
    <dgm:cxn modelId="{45AC03CF-525A-42C0-9F48-EDF8A8C457D3}" type="presParOf" srcId="{4D74C954-35BA-4C2F-B244-D1E886F9DC65}" destId="{3F572777-2229-49CF-902F-90D2B1915C2C}" srcOrd="3" destOrd="0" presId="urn:microsoft.com/office/officeart/2005/8/layout/hierarchy3"/>
    <dgm:cxn modelId="{169C3D51-D578-4B50-A437-59295DC922B0}" type="presParOf" srcId="{4D74C954-35BA-4C2F-B244-D1E886F9DC65}" destId="{3549B889-28E3-497D-A4AE-E25267830428}" srcOrd="4" destOrd="0" presId="urn:microsoft.com/office/officeart/2005/8/layout/hierarchy3"/>
    <dgm:cxn modelId="{4F8E0ACB-FA25-47EC-8F9A-78C1A329AEEC}" type="presParOf" srcId="{4D74C954-35BA-4C2F-B244-D1E886F9DC65}" destId="{C0C6F0B2-4804-4570-A352-1195F587F862}" srcOrd="5" destOrd="0" presId="urn:microsoft.com/office/officeart/2005/8/layout/hierarchy3"/>
    <dgm:cxn modelId="{F8E1946A-893A-4591-9148-14DA2072E871}" type="presParOf" srcId="{4D74C954-35BA-4C2F-B244-D1E886F9DC65}" destId="{181D2F97-4852-4D4D-9FEA-852CC10C0D84}" srcOrd="6" destOrd="0" presId="urn:microsoft.com/office/officeart/2005/8/layout/hierarchy3"/>
    <dgm:cxn modelId="{79287761-5AED-4B1F-BF91-39850F18F4C9}" type="presParOf" srcId="{4D74C954-35BA-4C2F-B244-D1E886F9DC65}" destId="{9FE5DFD3-69D8-41AE-81CA-E9D7DC6F9586}" srcOrd="7" destOrd="0" presId="urn:microsoft.com/office/officeart/2005/8/layout/hierarchy3"/>
    <dgm:cxn modelId="{E41CC63C-621D-4DAC-A849-5FBA3131014A}" type="presParOf" srcId="{4D74C954-35BA-4C2F-B244-D1E886F9DC65}" destId="{1E0DBBF4-ED2E-4FE3-BC28-9FE5F6C9DD78}" srcOrd="8" destOrd="0" presId="urn:microsoft.com/office/officeart/2005/8/layout/hierarchy3"/>
    <dgm:cxn modelId="{827DE656-960E-4C39-8075-6F420D8FE869}" type="presParOf" srcId="{4D74C954-35BA-4C2F-B244-D1E886F9DC65}" destId="{24194346-81BD-4639-BFDD-91ECF6DC8378}" srcOrd="9"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3B857D0D-293D-49EE-8AC3-62F6EC71F596}">
      <dgm:prSet custT="1">
        <dgm:style>
          <a:lnRef idx="0">
            <a:schemeClr val="accent1"/>
          </a:lnRef>
          <a:fillRef idx="3">
            <a:schemeClr val="accent1"/>
          </a:fillRef>
          <a:effectRef idx="3">
            <a:schemeClr val="accent1"/>
          </a:effectRef>
          <a:fontRef idx="minor">
            <a:schemeClr val="lt1"/>
          </a:fontRef>
        </dgm:style>
      </dgm:prSet>
      <dgm:spPr/>
      <dgm:t>
        <a:bodyPr/>
        <a:lstStyle/>
        <a:p>
          <a:pPr rtl="0"/>
          <a:r>
            <a:rPr lang="it-IT" sz="2000" b="1" dirty="0" smtClean="0"/>
            <a:t>Occorre altresì</a:t>
          </a:r>
        </a:p>
        <a:p>
          <a:pPr rtl="0"/>
          <a:r>
            <a:rPr lang="it-IT" sz="2000" b="1" dirty="0" smtClean="0"/>
            <a:t>ACCRESCERE LA CONOSCENZA, IL VALORE E LA TUTELA GIURIDICA DELLA PI, anche quale prevenzione alla contraffazione</a:t>
          </a:r>
        </a:p>
      </dgm:t>
    </dgm:pt>
    <dgm:pt modelId="{C24CB8B5-8626-473F-AD8F-59FB53EED81B}" type="parTrans" cxnId="{91082D54-E59F-4116-9233-761D9B1E66E0}">
      <dgm:prSet/>
      <dgm:spPr/>
      <dgm:t>
        <a:bodyPr/>
        <a:lstStyle/>
        <a:p>
          <a:endParaRPr lang="it-IT"/>
        </a:p>
      </dgm:t>
    </dgm:pt>
    <dgm:pt modelId="{8AFC8D13-1CDD-4735-A2E2-2C1959FFEFA0}" type="sibTrans" cxnId="{91082D54-E59F-4116-9233-761D9B1E66E0}">
      <dgm:prSet/>
      <dgm:spPr/>
      <dgm:t>
        <a:bodyPr/>
        <a:lstStyle/>
        <a:p>
          <a:endParaRPr lang="it-IT"/>
        </a:p>
      </dgm:t>
    </dgm:pt>
    <dgm:pt modelId="{3624C3C7-02C9-4946-8C6F-50CB413452CF}">
      <dgm:prSet custT="1"/>
      <dgm:spPr/>
      <dgm:t>
        <a:bodyPr/>
        <a:lstStyle/>
        <a:p>
          <a:pPr algn="ctr" rtl="0"/>
          <a:r>
            <a:rPr lang="it-IT" sz="2000" b="1" dirty="0" smtClean="0">
              <a:solidFill>
                <a:schemeClr val="tx1"/>
              </a:solidFill>
              <a:effectLst/>
              <a:latin typeface="+mn-lt"/>
              <a:ea typeface="+mn-ea"/>
              <a:cs typeface="+mn-cs"/>
            </a:rPr>
            <a:t>sostegno diretto alle PMI </a:t>
          </a:r>
          <a:r>
            <a:rPr lang="it-IT" sz="2000" b="1" dirty="0" smtClean="0">
              <a:solidFill>
                <a:schemeClr val="tx1"/>
              </a:solidFill>
              <a:effectLst/>
              <a:latin typeface="+mn-lt"/>
              <a:ea typeface="+mn-ea"/>
              <a:cs typeface="+mn-cs"/>
            </a:rPr>
            <a:t>attraverso</a:t>
          </a:r>
          <a:endParaRPr lang="it-IT" sz="2000" dirty="0"/>
        </a:p>
      </dgm:t>
    </dgm:pt>
    <dgm:pt modelId="{D61630B1-0A8E-47B0-BAC9-4B1640F4BD34}" type="parTrans" cxnId="{1433505B-11B7-4F6C-A478-936196AEC242}">
      <dgm:prSet/>
      <dgm:spPr/>
      <dgm:t>
        <a:bodyPr/>
        <a:lstStyle/>
        <a:p>
          <a:endParaRPr lang="it-IT"/>
        </a:p>
      </dgm:t>
    </dgm:pt>
    <dgm:pt modelId="{A84C18B4-2F23-468D-9BAA-150C219D5E9C}" type="sibTrans" cxnId="{1433505B-11B7-4F6C-A478-936196AEC242}">
      <dgm:prSet/>
      <dgm:spPr/>
      <dgm:t>
        <a:bodyPr/>
        <a:lstStyle/>
        <a:p>
          <a:endParaRPr lang="it-IT"/>
        </a:p>
      </dgm:t>
    </dgm:pt>
    <dgm:pt modelId="{CDA721BB-AD2B-4837-BF87-F76CB18130D5}">
      <dgm:prSet custT="1"/>
      <dgm:spPr/>
      <dgm:t>
        <a:bodyPr/>
        <a:lstStyle/>
        <a:p>
          <a:pPr marL="714375" indent="-180975" algn="l" rtl="0"/>
          <a:r>
            <a:rPr lang="it-IT" sz="1600" b="0" dirty="0" smtClean="0">
              <a:solidFill>
                <a:schemeClr val="tx1"/>
              </a:solidFill>
              <a:effectLst/>
              <a:latin typeface="+mn-lt"/>
              <a:ea typeface="+mn-ea"/>
              <a:cs typeface="+mn-cs"/>
            </a:rPr>
            <a:t>Pacchetto innovazione (89 m€);</a:t>
          </a:r>
          <a:endParaRPr lang="it-IT" sz="1600" b="0" dirty="0"/>
        </a:p>
      </dgm:t>
    </dgm:pt>
    <dgm:pt modelId="{EA0EC40C-C7CD-41C6-A9FB-B3A79B2F7EB6}" type="parTrans" cxnId="{116E024E-CFAE-4CCD-853A-1362BEFA385E}">
      <dgm:prSet/>
      <dgm:spPr/>
      <dgm:t>
        <a:bodyPr/>
        <a:lstStyle/>
        <a:p>
          <a:endParaRPr lang="it-IT"/>
        </a:p>
      </dgm:t>
    </dgm:pt>
    <dgm:pt modelId="{E5707B7E-1629-4B34-938F-74FD6563A11D}" type="sibTrans" cxnId="{116E024E-CFAE-4CCD-853A-1362BEFA385E}">
      <dgm:prSet/>
      <dgm:spPr/>
      <dgm:t>
        <a:bodyPr/>
        <a:lstStyle/>
        <a:p>
          <a:endParaRPr lang="it-IT"/>
        </a:p>
      </dgm:t>
    </dgm:pt>
    <dgm:pt modelId="{7C7B5BF7-62B6-44AB-A2B5-16272EBB52E6}">
      <dgm:prSet custT="1"/>
      <dgm:spPr/>
      <dgm:t>
        <a:bodyPr/>
        <a:lstStyle/>
        <a:p>
          <a:pPr marL="714375" indent="-180975" algn="l" rtl="0"/>
          <a:r>
            <a:rPr lang="it-IT" sz="1600" b="0" dirty="0" smtClean="0">
              <a:solidFill>
                <a:schemeClr val="tx1"/>
              </a:solidFill>
              <a:effectLst/>
              <a:latin typeface="+mn-lt"/>
              <a:ea typeface="+mn-ea"/>
              <a:cs typeface="+mn-cs"/>
            </a:rPr>
            <a:t>Incentivi (Brevetti +, Disegni+ e Marchi+) (50m€)</a:t>
          </a:r>
          <a:endParaRPr lang="it-IT" sz="1600" b="0" dirty="0"/>
        </a:p>
      </dgm:t>
    </dgm:pt>
    <dgm:pt modelId="{4E5EEAF8-612A-43D9-ABE6-BF4EB2791531}" type="parTrans" cxnId="{41E52715-658F-43CA-B96C-7B856C10F053}">
      <dgm:prSet/>
      <dgm:spPr/>
      <dgm:t>
        <a:bodyPr/>
        <a:lstStyle/>
        <a:p>
          <a:endParaRPr lang="it-IT"/>
        </a:p>
      </dgm:t>
    </dgm:pt>
    <dgm:pt modelId="{B8B6B0EA-6E60-4860-950C-7A6F35F78291}" type="sibTrans" cxnId="{41E52715-658F-43CA-B96C-7B856C10F053}">
      <dgm:prSet/>
      <dgm:spPr/>
      <dgm:t>
        <a:bodyPr/>
        <a:lstStyle/>
        <a:p>
          <a:endParaRPr lang="it-IT"/>
        </a:p>
      </dgm:t>
    </dgm:pt>
    <dgm:pt modelId="{23130939-FBB9-4644-BA98-E103EE265B2A}">
      <dgm:prSet custT="1"/>
      <dgm:spPr/>
      <dgm:t>
        <a:bodyPr/>
        <a:lstStyle/>
        <a:p>
          <a:pPr marL="714375" indent="-180975" algn="l" rtl="0"/>
          <a:r>
            <a:rPr lang="it-IT" sz="1600" b="0" dirty="0" smtClean="0">
              <a:solidFill>
                <a:schemeClr val="tx1"/>
              </a:solidFill>
              <a:effectLst/>
              <a:latin typeface="+mn-lt"/>
              <a:ea typeface="+mn-ea"/>
              <a:cs typeface="+mn-cs"/>
            </a:rPr>
            <a:t>Griglia di valutazione brevetti</a:t>
          </a:r>
          <a:endParaRPr lang="it-IT" sz="1600" b="0" dirty="0"/>
        </a:p>
      </dgm:t>
    </dgm:pt>
    <dgm:pt modelId="{ECC8AC31-DF70-461A-BE2A-56D340B643C9}" type="parTrans" cxnId="{1693A979-D590-4D78-B2BD-7919430FBEA4}">
      <dgm:prSet/>
      <dgm:spPr/>
      <dgm:t>
        <a:bodyPr/>
        <a:lstStyle/>
        <a:p>
          <a:endParaRPr lang="it-IT"/>
        </a:p>
      </dgm:t>
    </dgm:pt>
    <dgm:pt modelId="{ADB0B09C-C9FD-43E3-9CC2-1B64AA2C1149}" type="sibTrans" cxnId="{1693A979-D590-4D78-B2BD-7919430FBEA4}">
      <dgm:prSet/>
      <dgm:spPr/>
      <dgm:t>
        <a:bodyPr/>
        <a:lstStyle/>
        <a:p>
          <a:endParaRPr lang="it-IT"/>
        </a:p>
      </dgm:t>
    </dgm:pt>
    <dgm:pt modelId="{1F85187D-C2C9-4482-AC5A-F44B0E4BFF72}">
      <dgm:prSet custT="1"/>
      <dgm:spPr/>
      <dgm:t>
        <a:bodyPr/>
        <a:lstStyle/>
        <a:p>
          <a:pPr marL="714375" indent="-180975" algn="l" rtl="0"/>
          <a:r>
            <a:rPr lang="it-IT" sz="1600" b="0" dirty="0" smtClean="0">
              <a:solidFill>
                <a:schemeClr val="tx1"/>
              </a:solidFill>
              <a:effectLst/>
              <a:latin typeface="+mn-lt"/>
              <a:ea typeface="+mn-ea"/>
              <a:cs typeface="+mn-cs"/>
            </a:rPr>
            <a:t>Fondo nazionale Innovazione (60 m€)</a:t>
          </a:r>
          <a:endParaRPr lang="it-IT" sz="1600" b="0" dirty="0"/>
        </a:p>
      </dgm:t>
    </dgm:pt>
    <dgm:pt modelId="{606BCE00-B315-4848-AC32-73F9E9AFA9BF}" type="parTrans" cxnId="{B6428B2E-00BB-44F0-8BA7-6E93069B0BE1}">
      <dgm:prSet/>
      <dgm:spPr/>
      <dgm:t>
        <a:bodyPr/>
        <a:lstStyle/>
        <a:p>
          <a:endParaRPr lang="it-IT"/>
        </a:p>
      </dgm:t>
    </dgm:pt>
    <dgm:pt modelId="{7BBB8B77-2EBC-478A-9CDD-4DCED68F2DA0}" type="sibTrans" cxnId="{B6428B2E-00BB-44F0-8BA7-6E93069B0BE1}">
      <dgm:prSet/>
      <dgm:spPr/>
      <dgm:t>
        <a:bodyPr/>
        <a:lstStyle/>
        <a:p>
          <a:endParaRPr lang="it-IT"/>
        </a:p>
      </dgm:t>
    </dgm:pt>
    <dgm:pt modelId="{EDE75D35-3F2F-47F3-8584-3864D8EB8D76}">
      <dgm:prSet custT="1"/>
      <dgm:spPr/>
      <dgm:t>
        <a:bodyPr/>
        <a:lstStyle/>
        <a:p>
          <a:pPr algn="ctr"/>
          <a:r>
            <a:rPr lang="it-IT" sz="2000" b="1" dirty="0" smtClean="0"/>
            <a:t>informazione e formazione</a:t>
          </a:r>
          <a:endParaRPr lang="it-IT" sz="2000" dirty="0"/>
        </a:p>
      </dgm:t>
    </dgm:pt>
    <dgm:pt modelId="{B0E8082C-1974-422A-A765-BCB5BDD9D31D}" type="parTrans" cxnId="{3C9A40D7-C5C1-4F40-936C-AFDFE97639AE}">
      <dgm:prSet/>
      <dgm:spPr/>
      <dgm:t>
        <a:bodyPr/>
        <a:lstStyle/>
        <a:p>
          <a:endParaRPr lang="it-IT"/>
        </a:p>
      </dgm:t>
    </dgm:pt>
    <dgm:pt modelId="{8EE9C94D-FFD4-4AD6-8D7C-C6F79815B8F3}" type="sibTrans" cxnId="{3C9A40D7-C5C1-4F40-936C-AFDFE97639AE}">
      <dgm:prSet/>
      <dgm:spPr/>
      <dgm:t>
        <a:bodyPr/>
        <a:lstStyle/>
        <a:p>
          <a:endParaRPr lang="it-IT"/>
        </a:p>
      </dgm:t>
    </dgm:pt>
    <dgm:pt modelId="{43E93CB2-A0A8-4393-9E28-BC260456B69F}">
      <dgm:prSet custT="1"/>
      <dgm:spPr/>
      <dgm:t>
        <a:bodyPr/>
        <a:lstStyle/>
        <a:p>
          <a:pPr marL="714375" indent="-171450" algn="l"/>
          <a:r>
            <a:rPr lang="it-IT" sz="1600" b="0" dirty="0" smtClean="0"/>
            <a:t>Master universitari e premio di laurea («Giulio Natta»)</a:t>
          </a:r>
          <a:endParaRPr lang="it-IT" sz="1600" b="0" dirty="0"/>
        </a:p>
      </dgm:t>
    </dgm:pt>
    <dgm:pt modelId="{1749D82C-6856-4935-9F07-E6C651160A1A}" type="parTrans" cxnId="{8D90FF4B-6839-4459-9D4B-86229F4FA208}">
      <dgm:prSet/>
      <dgm:spPr/>
      <dgm:t>
        <a:bodyPr/>
        <a:lstStyle/>
        <a:p>
          <a:endParaRPr lang="it-IT"/>
        </a:p>
      </dgm:t>
    </dgm:pt>
    <dgm:pt modelId="{C17A7D52-EA8D-4AC3-A89F-7C2EC7060893}" type="sibTrans" cxnId="{8D90FF4B-6839-4459-9D4B-86229F4FA208}">
      <dgm:prSet/>
      <dgm:spPr/>
      <dgm:t>
        <a:bodyPr/>
        <a:lstStyle/>
        <a:p>
          <a:endParaRPr lang="it-IT"/>
        </a:p>
      </dgm:t>
    </dgm:pt>
    <dgm:pt modelId="{A26B7EC7-8333-4588-A2DA-F18257A5C188}">
      <dgm:prSet custT="1"/>
      <dgm:spPr/>
      <dgm:t>
        <a:bodyPr/>
        <a:lstStyle/>
        <a:p>
          <a:pPr marL="714375" indent="-171450" algn="l"/>
          <a:r>
            <a:rPr lang="it-IT" sz="1600" b="0" dirty="0" smtClean="0"/>
            <a:t>seminari con OMPI, UAMI, CONFINDUSTRIA, Associazioni Consumatori (Giornata nazionale anticontraffazione, Giornata Mondiale della PI)</a:t>
          </a:r>
          <a:endParaRPr lang="it-IT" sz="1600" b="0" dirty="0"/>
        </a:p>
      </dgm:t>
    </dgm:pt>
    <dgm:pt modelId="{5B507BC1-560C-496F-99E6-91645AA96B91}" type="parTrans" cxnId="{09567DCB-797C-4D7C-B21C-F9BA557972B8}">
      <dgm:prSet/>
      <dgm:spPr/>
      <dgm:t>
        <a:bodyPr/>
        <a:lstStyle/>
        <a:p>
          <a:endParaRPr lang="it-IT"/>
        </a:p>
      </dgm:t>
    </dgm:pt>
    <dgm:pt modelId="{647AF72A-6B71-4BA1-89D0-2D7BB3EED795}" type="sibTrans" cxnId="{09567DCB-797C-4D7C-B21C-F9BA557972B8}">
      <dgm:prSet/>
      <dgm:spPr/>
      <dgm:t>
        <a:bodyPr/>
        <a:lstStyle/>
        <a:p>
          <a:endParaRPr lang="it-IT"/>
        </a:p>
      </dgm:t>
    </dgm:pt>
    <dgm:pt modelId="{D6DEA9F9-9119-4822-AEBE-D9863F16658D}">
      <dgm:prSet custT="1"/>
      <dgm:spPr/>
      <dgm:t>
        <a:bodyPr/>
        <a:lstStyle/>
        <a:p>
          <a:pPr marL="714375" indent="-171450" algn="l"/>
          <a:r>
            <a:rPr lang="it-IT" sz="1600" b="0" dirty="0" smtClean="0"/>
            <a:t>Scuole primarie e secondarie («piccoli e grandi inventori crescono»)</a:t>
          </a:r>
          <a:endParaRPr lang="it-IT" sz="1600" b="0" dirty="0"/>
        </a:p>
      </dgm:t>
    </dgm:pt>
    <dgm:pt modelId="{EA92628B-DB75-4EA7-B68E-425E68373CB7}" type="parTrans" cxnId="{F69021F7-668C-4D85-9E6C-12785E53A60F}">
      <dgm:prSet/>
      <dgm:spPr/>
      <dgm:t>
        <a:bodyPr/>
        <a:lstStyle/>
        <a:p>
          <a:endParaRPr lang="it-IT"/>
        </a:p>
      </dgm:t>
    </dgm:pt>
    <dgm:pt modelId="{FA401C7B-790D-4D2D-8831-50E0687D0B24}" type="sibTrans" cxnId="{F69021F7-668C-4D85-9E6C-12785E53A60F}">
      <dgm:prSet/>
      <dgm:spPr/>
      <dgm:t>
        <a:bodyPr/>
        <a:lstStyle/>
        <a:p>
          <a:endParaRPr lang="it-IT"/>
        </a:p>
      </dgm:t>
    </dgm:pt>
    <dgm:pt modelId="{A5391894-02C4-4CED-9F4E-39FBCBA69796}">
      <dgm:prSet custT="1"/>
      <dgm:spPr/>
      <dgm:t>
        <a:bodyPr/>
        <a:lstStyle/>
        <a:p>
          <a:pPr marL="714375" indent="-171450" algn="l"/>
          <a:r>
            <a:rPr lang="it-IT" sz="1600" b="0" i="0" u="none" dirty="0" smtClean="0"/>
            <a:t>Potenziamento rete informativa locale </a:t>
          </a:r>
          <a:r>
            <a:rPr lang="it-IT" sz="1600" b="1" i="0" u="none" dirty="0" smtClean="0"/>
            <a:t>PATLIB e PIP </a:t>
          </a:r>
          <a:endParaRPr lang="it-IT" sz="1600" b="0" dirty="0"/>
        </a:p>
      </dgm:t>
    </dgm:pt>
    <dgm:pt modelId="{1F967A81-4474-4F45-AB80-8220045A040F}" type="parTrans" cxnId="{59BEAA45-FC03-4D90-8853-9E6343EA92FF}">
      <dgm:prSet/>
      <dgm:spPr/>
      <dgm:t>
        <a:bodyPr/>
        <a:lstStyle/>
        <a:p>
          <a:endParaRPr lang="it-IT"/>
        </a:p>
      </dgm:t>
    </dgm:pt>
    <dgm:pt modelId="{555E4237-407D-4CC7-A997-E52A02DF7CD9}" type="sibTrans" cxnId="{59BEAA45-FC03-4D90-8853-9E6343EA92FF}">
      <dgm:prSet/>
      <dgm:spPr/>
      <dgm:t>
        <a:bodyPr/>
        <a:lstStyle/>
        <a:p>
          <a:endParaRPr lang="it-IT"/>
        </a:p>
      </dgm:t>
    </dgm:pt>
    <dgm:pt modelId="{C99F2E88-E0C7-4C52-AB0A-1AC5DC0440D3}">
      <dgm:prSet custT="1"/>
      <dgm:spPr/>
      <dgm:t>
        <a:bodyPr/>
        <a:lstStyle/>
        <a:p>
          <a:pPr marL="714375" indent="-180975" algn="l" rtl="0"/>
          <a:r>
            <a:rPr lang="it-IT" sz="1600" b="0" dirty="0" smtClean="0"/>
            <a:t>Assistenza in «Sala pubblico» e all’estero</a:t>
          </a:r>
          <a:endParaRPr lang="it-IT" sz="1600" b="0" dirty="0"/>
        </a:p>
      </dgm:t>
    </dgm:pt>
    <dgm:pt modelId="{472637A3-7244-4EBF-B31B-61A8A7A318A0}" type="parTrans" cxnId="{59EA4B9B-9FCF-4BD6-AE6A-DAF2E9BC914C}">
      <dgm:prSet/>
      <dgm:spPr/>
      <dgm:t>
        <a:bodyPr/>
        <a:lstStyle/>
        <a:p>
          <a:endParaRPr lang="it-IT"/>
        </a:p>
      </dgm:t>
    </dgm:pt>
    <dgm:pt modelId="{D2CB32A9-906F-4D87-9CFF-07379F99AB4F}" type="sibTrans" cxnId="{59EA4B9B-9FCF-4BD6-AE6A-DAF2E9BC914C}">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CEFD6FA7-5C22-483F-ACC3-E52F8727539E}" type="pres">
      <dgm:prSet presAssocID="{3B857D0D-293D-49EE-8AC3-62F6EC71F596}" presName="root" presStyleCnt="0"/>
      <dgm:spPr/>
    </dgm:pt>
    <dgm:pt modelId="{AE688955-994F-4FB4-9C49-104CE2619227}" type="pres">
      <dgm:prSet presAssocID="{3B857D0D-293D-49EE-8AC3-62F6EC71F596}" presName="rootComposite" presStyleCnt="0"/>
      <dgm:spPr/>
    </dgm:pt>
    <dgm:pt modelId="{A355F862-F365-4831-9644-2F3FAD670DCF}" type="pres">
      <dgm:prSet presAssocID="{3B857D0D-293D-49EE-8AC3-62F6EC71F596}" presName="rootText" presStyleLbl="node1" presStyleIdx="0" presStyleCnt="1" custScaleX="800306" custScaleY="258801" custLinFactY="-59200" custLinFactNeighborX="-749" custLinFactNeighborY="-100000"/>
      <dgm:spPr/>
      <dgm:t>
        <a:bodyPr/>
        <a:lstStyle/>
        <a:p>
          <a:endParaRPr lang="it-IT"/>
        </a:p>
      </dgm:t>
    </dgm:pt>
    <dgm:pt modelId="{6AE67BC3-3824-41D2-AD6F-D866FB1FD2B6}" type="pres">
      <dgm:prSet presAssocID="{3B857D0D-293D-49EE-8AC3-62F6EC71F596}" presName="rootConnector" presStyleLbl="node1" presStyleIdx="0" presStyleCnt="1"/>
      <dgm:spPr/>
      <dgm:t>
        <a:bodyPr/>
        <a:lstStyle/>
        <a:p>
          <a:endParaRPr lang="it-IT"/>
        </a:p>
      </dgm:t>
    </dgm:pt>
    <dgm:pt modelId="{6FE097C2-3925-4B4F-8511-40B714CE2465}" type="pres">
      <dgm:prSet presAssocID="{3B857D0D-293D-49EE-8AC3-62F6EC71F596}" presName="childShape" presStyleCnt="0"/>
      <dgm:spPr/>
    </dgm:pt>
    <dgm:pt modelId="{A859DFE1-FC5C-4A1C-9E38-80DD4B001BDB}" type="pres">
      <dgm:prSet presAssocID="{D61630B1-0A8E-47B0-BAC9-4B1640F4BD34}" presName="Name13" presStyleLbl="parChTrans1D2" presStyleIdx="0" presStyleCnt="2"/>
      <dgm:spPr/>
      <dgm:t>
        <a:bodyPr/>
        <a:lstStyle/>
        <a:p>
          <a:endParaRPr lang="it-IT"/>
        </a:p>
      </dgm:t>
    </dgm:pt>
    <dgm:pt modelId="{B70D8D81-D11F-4B20-9CA0-419AD882ACF4}" type="pres">
      <dgm:prSet presAssocID="{3624C3C7-02C9-4946-8C6F-50CB413452CF}" presName="childText" presStyleLbl="bgAcc1" presStyleIdx="0" presStyleCnt="2" custScaleX="824840" custScaleY="418851" custLinFactNeighborX="-48638" custLinFactNeighborY="-15209">
        <dgm:presLayoutVars>
          <dgm:bulletEnabled val="1"/>
        </dgm:presLayoutVars>
      </dgm:prSet>
      <dgm:spPr/>
      <dgm:t>
        <a:bodyPr/>
        <a:lstStyle/>
        <a:p>
          <a:endParaRPr lang="it-IT"/>
        </a:p>
      </dgm:t>
    </dgm:pt>
    <dgm:pt modelId="{E6E065CB-034A-4C20-A4F5-378DBCAA5EE0}" type="pres">
      <dgm:prSet presAssocID="{B0E8082C-1974-422A-A765-BCB5BDD9D31D}" presName="Name13" presStyleLbl="parChTrans1D2" presStyleIdx="1" presStyleCnt="2"/>
      <dgm:spPr/>
      <dgm:t>
        <a:bodyPr/>
        <a:lstStyle/>
        <a:p>
          <a:endParaRPr lang="it-IT"/>
        </a:p>
      </dgm:t>
    </dgm:pt>
    <dgm:pt modelId="{3E052A9F-BDA2-493A-8AE6-9CD6DE26A76B}" type="pres">
      <dgm:prSet presAssocID="{EDE75D35-3F2F-47F3-8584-3864D8EB8D76}" presName="childText" presStyleLbl="bgAcc1" presStyleIdx="1" presStyleCnt="2" custScaleX="827904" custScaleY="512093" custLinFactNeighborX="-47576" custLinFactNeighborY="-6257">
        <dgm:presLayoutVars>
          <dgm:bulletEnabled val="1"/>
        </dgm:presLayoutVars>
      </dgm:prSet>
      <dgm:spPr/>
      <dgm:t>
        <a:bodyPr/>
        <a:lstStyle/>
        <a:p>
          <a:endParaRPr lang="it-IT"/>
        </a:p>
      </dgm:t>
    </dgm:pt>
  </dgm:ptLst>
  <dgm:cxnLst>
    <dgm:cxn modelId="{B6428B2E-00BB-44F0-8BA7-6E93069B0BE1}" srcId="{3624C3C7-02C9-4946-8C6F-50CB413452CF}" destId="{1F85187D-C2C9-4482-AC5A-F44B0E4BFF72}" srcOrd="3" destOrd="0" parTransId="{606BCE00-B315-4848-AC32-73F9E9AFA9BF}" sibTransId="{7BBB8B77-2EBC-478A-9CDD-4DCED68F2DA0}"/>
    <dgm:cxn modelId="{C76D05B2-70E1-474C-B5A9-9BBF40893A74}" type="presOf" srcId="{3624C3C7-02C9-4946-8C6F-50CB413452CF}" destId="{B70D8D81-D11F-4B20-9CA0-419AD882ACF4}" srcOrd="0" destOrd="0" presId="urn:microsoft.com/office/officeart/2005/8/layout/hierarchy3"/>
    <dgm:cxn modelId="{110D14C9-E762-4EBC-9698-545461D75F10}" type="presOf" srcId="{23130939-FBB9-4644-BA98-E103EE265B2A}" destId="{B70D8D81-D11F-4B20-9CA0-419AD882ACF4}" srcOrd="0" destOrd="3" presId="urn:microsoft.com/office/officeart/2005/8/layout/hierarchy3"/>
    <dgm:cxn modelId="{91082D54-E59F-4116-9233-761D9B1E66E0}" srcId="{8131308C-E1C9-4D90-B3E3-295E4DDA81F8}" destId="{3B857D0D-293D-49EE-8AC3-62F6EC71F596}" srcOrd="0" destOrd="0" parTransId="{C24CB8B5-8626-473F-AD8F-59FB53EED81B}" sibTransId="{8AFC8D13-1CDD-4735-A2E2-2C1959FFEFA0}"/>
    <dgm:cxn modelId="{AEEA53D8-FBC1-463D-B2CF-C81053D60B10}" type="presOf" srcId="{D6DEA9F9-9119-4822-AEBE-D9863F16658D}" destId="{3E052A9F-BDA2-493A-8AE6-9CD6DE26A76B}" srcOrd="0" destOrd="1" presId="urn:microsoft.com/office/officeart/2005/8/layout/hierarchy3"/>
    <dgm:cxn modelId="{9DED366E-43D5-4645-86FE-37E9885DD52C}" type="presOf" srcId="{A5391894-02C4-4CED-9F4E-39FBCBA69796}" destId="{3E052A9F-BDA2-493A-8AE6-9CD6DE26A76B}" srcOrd="0" destOrd="4" presId="urn:microsoft.com/office/officeart/2005/8/layout/hierarchy3"/>
    <dgm:cxn modelId="{8D90FF4B-6839-4459-9D4B-86229F4FA208}" srcId="{EDE75D35-3F2F-47F3-8584-3864D8EB8D76}" destId="{43E93CB2-A0A8-4393-9E28-BC260456B69F}" srcOrd="1" destOrd="0" parTransId="{1749D82C-6856-4935-9F07-E6C651160A1A}" sibTransId="{C17A7D52-EA8D-4AC3-A89F-7C2EC7060893}"/>
    <dgm:cxn modelId="{59BEAA45-FC03-4D90-8853-9E6343EA92FF}" srcId="{EDE75D35-3F2F-47F3-8584-3864D8EB8D76}" destId="{A5391894-02C4-4CED-9F4E-39FBCBA69796}" srcOrd="3" destOrd="0" parTransId="{1F967A81-4474-4F45-AB80-8220045A040F}" sibTransId="{555E4237-407D-4CC7-A997-E52A02DF7CD9}"/>
    <dgm:cxn modelId="{1693A979-D590-4D78-B2BD-7919430FBEA4}" srcId="{3624C3C7-02C9-4946-8C6F-50CB413452CF}" destId="{23130939-FBB9-4644-BA98-E103EE265B2A}" srcOrd="2" destOrd="0" parTransId="{ECC8AC31-DF70-461A-BE2A-56D340B643C9}" sibTransId="{ADB0B09C-C9FD-43E3-9CC2-1B64AA2C1149}"/>
    <dgm:cxn modelId="{F69021F7-668C-4D85-9E6C-12785E53A60F}" srcId="{EDE75D35-3F2F-47F3-8584-3864D8EB8D76}" destId="{D6DEA9F9-9119-4822-AEBE-D9863F16658D}" srcOrd="0" destOrd="0" parTransId="{EA92628B-DB75-4EA7-B68E-425E68373CB7}" sibTransId="{FA401C7B-790D-4D2D-8831-50E0687D0B24}"/>
    <dgm:cxn modelId="{DA2426D4-EA64-43C3-B3CC-EED9D0632734}" type="presOf" srcId="{C99F2E88-E0C7-4C52-AB0A-1AC5DC0440D3}" destId="{B70D8D81-D11F-4B20-9CA0-419AD882ACF4}" srcOrd="0" destOrd="5" presId="urn:microsoft.com/office/officeart/2005/8/layout/hierarchy3"/>
    <dgm:cxn modelId="{116E024E-CFAE-4CCD-853A-1362BEFA385E}" srcId="{3624C3C7-02C9-4946-8C6F-50CB413452CF}" destId="{CDA721BB-AD2B-4837-BF87-F76CB18130D5}" srcOrd="0" destOrd="0" parTransId="{EA0EC40C-C7CD-41C6-A9FB-B3A79B2F7EB6}" sibTransId="{E5707B7E-1629-4B34-938F-74FD6563A11D}"/>
    <dgm:cxn modelId="{1AA816A8-F8A9-483E-8640-BE314C57C916}" type="presOf" srcId="{B0E8082C-1974-422A-A765-BCB5BDD9D31D}" destId="{E6E065CB-034A-4C20-A4F5-378DBCAA5EE0}" srcOrd="0" destOrd="0" presId="urn:microsoft.com/office/officeart/2005/8/layout/hierarchy3"/>
    <dgm:cxn modelId="{372AA069-1297-4679-8FB5-8C4CE273CE95}" type="presOf" srcId="{EDE75D35-3F2F-47F3-8584-3864D8EB8D76}" destId="{3E052A9F-BDA2-493A-8AE6-9CD6DE26A76B}" srcOrd="0" destOrd="0" presId="urn:microsoft.com/office/officeart/2005/8/layout/hierarchy3"/>
    <dgm:cxn modelId="{59EA4B9B-9FCF-4BD6-AE6A-DAF2E9BC914C}" srcId="{3624C3C7-02C9-4946-8C6F-50CB413452CF}" destId="{C99F2E88-E0C7-4C52-AB0A-1AC5DC0440D3}" srcOrd="4" destOrd="0" parTransId="{472637A3-7244-4EBF-B31B-61A8A7A318A0}" sibTransId="{D2CB32A9-906F-4D87-9CFF-07379F99AB4F}"/>
    <dgm:cxn modelId="{ED21EC55-722F-4129-AA0D-52EC8F26D401}" type="presOf" srcId="{8131308C-E1C9-4D90-B3E3-295E4DDA81F8}" destId="{809E9FDA-ACDE-4122-B2F5-0551C060978B}" srcOrd="0" destOrd="0" presId="urn:microsoft.com/office/officeart/2005/8/layout/hierarchy3"/>
    <dgm:cxn modelId="{9300ABE5-6660-4E6E-BF20-CC16A645FE9D}" type="presOf" srcId="{D61630B1-0A8E-47B0-BAC9-4B1640F4BD34}" destId="{A859DFE1-FC5C-4A1C-9E38-80DD4B001BDB}" srcOrd="0" destOrd="0" presId="urn:microsoft.com/office/officeart/2005/8/layout/hierarchy3"/>
    <dgm:cxn modelId="{8E0BE4F0-FF37-457D-92F4-47627AAF29E1}" type="presOf" srcId="{1F85187D-C2C9-4482-AC5A-F44B0E4BFF72}" destId="{B70D8D81-D11F-4B20-9CA0-419AD882ACF4}" srcOrd="0" destOrd="4" presId="urn:microsoft.com/office/officeart/2005/8/layout/hierarchy3"/>
    <dgm:cxn modelId="{09567DCB-797C-4D7C-B21C-F9BA557972B8}" srcId="{EDE75D35-3F2F-47F3-8584-3864D8EB8D76}" destId="{A26B7EC7-8333-4588-A2DA-F18257A5C188}" srcOrd="2" destOrd="0" parTransId="{5B507BC1-560C-496F-99E6-91645AA96B91}" sibTransId="{647AF72A-6B71-4BA1-89D0-2D7BB3EED795}"/>
    <dgm:cxn modelId="{78EBBF07-9086-4083-AAC4-BD2575E16391}" type="presOf" srcId="{3B857D0D-293D-49EE-8AC3-62F6EC71F596}" destId="{A355F862-F365-4831-9644-2F3FAD670DCF}" srcOrd="0" destOrd="0" presId="urn:microsoft.com/office/officeart/2005/8/layout/hierarchy3"/>
    <dgm:cxn modelId="{58ED190D-B6BD-4A62-B94D-FF825D646787}" type="presOf" srcId="{3B857D0D-293D-49EE-8AC3-62F6EC71F596}" destId="{6AE67BC3-3824-41D2-AD6F-D866FB1FD2B6}" srcOrd="1" destOrd="0" presId="urn:microsoft.com/office/officeart/2005/8/layout/hierarchy3"/>
    <dgm:cxn modelId="{F1F20FF1-A293-4614-9B25-BBFBFD561B9D}" type="presOf" srcId="{43E93CB2-A0A8-4393-9E28-BC260456B69F}" destId="{3E052A9F-BDA2-493A-8AE6-9CD6DE26A76B}" srcOrd="0" destOrd="2" presId="urn:microsoft.com/office/officeart/2005/8/layout/hierarchy3"/>
    <dgm:cxn modelId="{6F528340-23C7-4B99-BDED-D8BC58FB198E}" type="presOf" srcId="{7C7B5BF7-62B6-44AB-A2B5-16272EBB52E6}" destId="{B70D8D81-D11F-4B20-9CA0-419AD882ACF4}" srcOrd="0" destOrd="2" presId="urn:microsoft.com/office/officeart/2005/8/layout/hierarchy3"/>
    <dgm:cxn modelId="{3C9A40D7-C5C1-4F40-936C-AFDFE97639AE}" srcId="{3B857D0D-293D-49EE-8AC3-62F6EC71F596}" destId="{EDE75D35-3F2F-47F3-8584-3864D8EB8D76}" srcOrd="1" destOrd="0" parTransId="{B0E8082C-1974-422A-A765-BCB5BDD9D31D}" sibTransId="{8EE9C94D-FFD4-4AD6-8D7C-C6F79815B8F3}"/>
    <dgm:cxn modelId="{BBE67D66-BE65-44FE-A3BF-2C26834BFD56}" type="presOf" srcId="{CDA721BB-AD2B-4837-BF87-F76CB18130D5}" destId="{B70D8D81-D11F-4B20-9CA0-419AD882ACF4}" srcOrd="0" destOrd="1" presId="urn:microsoft.com/office/officeart/2005/8/layout/hierarchy3"/>
    <dgm:cxn modelId="{41E52715-658F-43CA-B96C-7B856C10F053}" srcId="{3624C3C7-02C9-4946-8C6F-50CB413452CF}" destId="{7C7B5BF7-62B6-44AB-A2B5-16272EBB52E6}" srcOrd="1" destOrd="0" parTransId="{4E5EEAF8-612A-43D9-ABE6-BF4EB2791531}" sibTransId="{B8B6B0EA-6E60-4860-950C-7A6F35F78291}"/>
    <dgm:cxn modelId="{1433505B-11B7-4F6C-A478-936196AEC242}" srcId="{3B857D0D-293D-49EE-8AC3-62F6EC71F596}" destId="{3624C3C7-02C9-4946-8C6F-50CB413452CF}" srcOrd="0" destOrd="0" parTransId="{D61630B1-0A8E-47B0-BAC9-4B1640F4BD34}" sibTransId="{A84C18B4-2F23-468D-9BAA-150C219D5E9C}"/>
    <dgm:cxn modelId="{3F643567-7DA8-4BA1-9587-6F33D93A6CD7}" type="presOf" srcId="{A26B7EC7-8333-4588-A2DA-F18257A5C188}" destId="{3E052A9F-BDA2-493A-8AE6-9CD6DE26A76B}" srcOrd="0" destOrd="3" presId="urn:microsoft.com/office/officeart/2005/8/layout/hierarchy3"/>
    <dgm:cxn modelId="{3B04F69E-1B24-4105-99AA-D0C4547E4B0D}" type="presParOf" srcId="{809E9FDA-ACDE-4122-B2F5-0551C060978B}" destId="{CEFD6FA7-5C22-483F-ACC3-E52F8727539E}" srcOrd="0" destOrd="0" presId="urn:microsoft.com/office/officeart/2005/8/layout/hierarchy3"/>
    <dgm:cxn modelId="{21525657-081B-43D9-B46A-562196316E28}" type="presParOf" srcId="{CEFD6FA7-5C22-483F-ACC3-E52F8727539E}" destId="{AE688955-994F-4FB4-9C49-104CE2619227}" srcOrd="0" destOrd="0" presId="urn:microsoft.com/office/officeart/2005/8/layout/hierarchy3"/>
    <dgm:cxn modelId="{725BD94E-FA44-4A1C-ABC3-27E5F394B88E}" type="presParOf" srcId="{AE688955-994F-4FB4-9C49-104CE2619227}" destId="{A355F862-F365-4831-9644-2F3FAD670DCF}" srcOrd="0" destOrd="0" presId="urn:microsoft.com/office/officeart/2005/8/layout/hierarchy3"/>
    <dgm:cxn modelId="{C89EE857-BD75-4BAC-BEBD-17636D9B7340}" type="presParOf" srcId="{AE688955-994F-4FB4-9C49-104CE2619227}" destId="{6AE67BC3-3824-41D2-AD6F-D866FB1FD2B6}" srcOrd="1" destOrd="0" presId="urn:microsoft.com/office/officeart/2005/8/layout/hierarchy3"/>
    <dgm:cxn modelId="{982CE287-8B04-4899-923F-D58393E059E0}" type="presParOf" srcId="{CEFD6FA7-5C22-483F-ACC3-E52F8727539E}" destId="{6FE097C2-3925-4B4F-8511-40B714CE2465}" srcOrd="1" destOrd="0" presId="urn:microsoft.com/office/officeart/2005/8/layout/hierarchy3"/>
    <dgm:cxn modelId="{50130D6A-AEB5-4624-821A-1F4060EFD16C}" type="presParOf" srcId="{6FE097C2-3925-4B4F-8511-40B714CE2465}" destId="{A859DFE1-FC5C-4A1C-9E38-80DD4B001BDB}" srcOrd="0" destOrd="0" presId="urn:microsoft.com/office/officeart/2005/8/layout/hierarchy3"/>
    <dgm:cxn modelId="{57105BC6-A10E-457C-89F4-D9C2A3E87BB3}" type="presParOf" srcId="{6FE097C2-3925-4B4F-8511-40B714CE2465}" destId="{B70D8D81-D11F-4B20-9CA0-419AD882ACF4}" srcOrd="1" destOrd="0" presId="urn:microsoft.com/office/officeart/2005/8/layout/hierarchy3"/>
    <dgm:cxn modelId="{FE3EE7B7-9DEF-416B-BE54-715EF37295D9}" type="presParOf" srcId="{6FE097C2-3925-4B4F-8511-40B714CE2465}" destId="{E6E065CB-034A-4C20-A4F5-378DBCAA5EE0}" srcOrd="2" destOrd="0" presId="urn:microsoft.com/office/officeart/2005/8/layout/hierarchy3"/>
    <dgm:cxn modelId="{C2C7C24A-6365-4153-AACF-89AAE77CCBAA}" type="presParOf" srcId="{6FE097C2-3925-4B4F-8511-40B714CE2465}" destId="{3E052A9F-BDA2-493A-8AE6-9CD6DE26A76B}" srcOrd="3"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3B857D0D-293D-49EE-8AC3-62F6EC71F596}">
      <dgm:prSet custT="1">
        <dgm:style>
          <a:lnRef idx="0">
            <a:schemeClr val="accent1"/>
          </a:lnRef>
          <a:fillRef idx="3">
            <a:schemeClr val="accent1"/>
          </a:fillRef>
          <a:effectRef idx="3">
            <a:schemeClr val="accent1"/>
          </a:effectRef>
          <a:fontRef idx="minor">
            <a:schemeClr val="lt1"/>
          </a:fontRef>
        </dgm:style>
      </dgm:prSet>
      <dgm:spPr/>
      <dgm:t>
        <a:bodyPr/>
        <a:lstStyle/>
        <a:p>
          <a:pPr rtl="0"/>
          <a:r>
            <a:rPr lang="it-IT" sz="2000" b="1" dirty="0" smtClean="0"/>
            <a:t>La contraffazione</a:t>
          </a:r>
        </a:p>
      </dgm:t>
    </dgm:pt>
    <dgm:pt modelId="{C24CB8B5-8626-473F-AD8F-59FB53EED81B}" type="parTrans" cxnId="{91082D54-E59F-4116-9233-761D9B1E66E0}">
      <dgm:prSet/>
      <dgm:spPr/>
      <dgm:t>
        <a:bodyPr/>
        <a:lstStyle/>
        <a:p>
          <a:endParaRPr lang="it-IT"/>
        </a:p>
      </dgm:t>
    </dgm:pt>
    <dgm:pt modelId="{8AFC8D13-1CDD-4735-A2E2-2C1959FFEFA0}" type="sibTrans" cxnId="{91082D54-E59F-4116-9233-761D9B1E66E0}">
      <dgm:prSet/>
      <dgm:spPr/>
      <dgm:t>
        <a:bodyPr/>
        <a:lstStyle/>
        <a:p>
          <a:endParaRPr lang="it-IT"/>
        </a:p>
      </dgm:t>
    </dgm:pt>
    <dgm:pt modelId="{D6DEA9F9-9119-4822-AEBE-D9863F16658D}">
      <dgm:prSet custT="1"/>
      <dgm:spPr/>
      <dgm:t>
        <a:bodyPr/>
        <a:lstStyle/>
        <a:p>
          <a:pPr marL="180975" indent="0" algn="l"/>
          <a:r>
            <a:rPr lang="it-IT" sz="1800" dirty="0" smtClean="0"/>
            <a:t>è </a:t>
          </a:r>
          <a:r>
            <a:rPr lang="it-IT" sz="1800" dirty="0" smtClean="0"/>
            <a:t>un fenomeno trasversale molto complesso</a:t>
          </a:r>
          <a:endParaRPr lang="it-IT" sz="1800" b="0" dirty="0"/>
        </a:p>
      </dgm:t>
    </dgm:pt>
    <dgm:pt modelId="{FA401C7B-790D-4D2D-8831-50E0687D0B24}" type="sibTrans" cxnId="{F69021F7-668C-4D85-9E6C-12785E53A60F}">
      <dgm:prSet/>
      <dgm:spPr/>
      <dgm:t>
        <a:bodyPr/>
        <a:lstStyle/>
        <a:p>
          <a:endParaRPr lang="it-IT"/>
        </a:p>
      </dgm:t>
    </dgm:pt>
    <dgm:pt modelId="{EA92628B-DB75-4EA7-B68E-425E68373CB7}" type="parTrans" cxnId="{F69021F7-668C-4D85-9E6C-12785E53A60F}">
      <dgm:prSet/>
      <dgm:spPr/>
      <dgm:t>
        <a:bodyPr/>
        <a:lstStyle/>
        <a:p>
          <a:endParaRPr lang="it-IT"/>
        </a:p>
      </dgm:t>
    </dgm:pt>
    <dgm:pt modelId="{195C0FEB-D366-4EDF-BDBD-4A298E82D921}">
      <dgm:prSet custT="1">
        <dgm:style>
          <a:lnRef idx="0">
            <a:schemeClr val="accent1"/>
          </a:lnRef>
          <a:fillRef idx="3">
            <a:schemeClr val="accent1"/>
          </a:fillRef>
          <a:effectRef idx="3">
            <a:schemeClr val="accent1"/>
          </a:effectRef>
          <a:fontRef idx="minor">
            <a:schemeClr val="lt1"/>
          </a:fontRef>
        </dgm:style>
      </dgm:prSet>
      <dgm:spPr/>
      <dgm:t>
        <a:bodyPr/>
        <a:lstStyle/>
        <a:p>
          <a:r>
            <a:rPr lang="it-IT" sz="2000" dirty="0" smtClean="0"/>
            <a:t>2008-2011 </a:t>
          </a:r>
        </a:p>
        <a:p>
          <a:r>
            <a:rPr lang="it-IT" sz="2000" dirty="0" err="1" smtClean="0"/>
            <a:t>Ag.Dogane</a:t>
          </a:r>
          <a:r>
            <a:rPr lang="it-IT" sz="2000" dirty="0" smtClean="0"/>
            <a:t> e  G. di Finanza</a:t>
          </a:r>
          <a:endParaRPr lang="it-IT" sz="2000" dirty="0"/>
        </a:p>
      </dgm:t>
    </dgm:pt>
    <dgm:pt modelId="{A8B940D4-F670-490E-AB87-804387CCBEF6}" type="parTrans" cxnId="{72369D5C-9175-4D39-BDBA-80EEBC05F5AC}">
      <dgm:prSet/>
      <dgm:spPr/>
      <dgm:t>
        <a:bodyPr/>
        <a:lstStyle/>
        <a:p>
          <a:endParaRPr lang="it-IT"/>
        </a:p>
      </dgm:t>
    </dgm:pt>
    <dgm:pt modelId="{1EE36515-3C10-476F-94E3-82CB6EA9A19B}" type="sibTrans" cxnId="{72369D5C-9175-4D39-BDBA-80EEBC05F5AC}">
      <dgm:prSet/>
      <dgm:spPr/>
      <dgm:t>
        <a:bodyPr/>
        <a:lstStyle/>
        <a:p>
          <a:endParaRPr lang="it-IT"/>
        </a:p>
      </dgm:t>
    </dgm:pt>
    <dgm:pt modelId="{A29975DF-B177-480D-A91A-9B2A2B090DE5}">
      <dgm:prSet custT="1"/>
      <dgm:spPr/>
      <dgm:t>
        <a:bodyPr/>
        <a:lstStyle/>
        <a:p>
          <a:pPr marL="180975" indent="0" algn="l"/>
          <a:r>
            <a:rPr lang="it-IT" sz="1800" dirty="0" smtClean="0"/>
            <a:t>ha carattere internazionale</a:t>
          </a:r>
          <a:endParaRPr lang="it-IT" sz="1800" b="0" dirty="0"/>
        </a:p>
      </dgm:t>
    </dgm:pt>
    <dgm:pt modelId="{0014D32C-AE74-4AA9-86F1-09928AFAE12F}" type="parTrans" cxnId="{77E35380-EA83-4D3D-A774-2E912269E8E3}">
      <dgm:prSet/>
      <dgm:spPr/>
      <dgm:t>
        <a:bodyPr/>
        <a:lstStyle/>
        <a:p>
          <a:endParaRPr lang="it-IT"/>
        </a:p>
      </dgm:t>
    </dgm:pt>
    <dgm:pt modelId="{35BA8A88-2A2C-4901-BFDB-7B80C1460DF7}" type="sibTrans" cxnId="{77E35380-EA83-4D3D-A774-2E912269E8E3}">
      <dgm:prSet/>
      <dgm:spPr/>
      <dgm:t>
        <a:bodyPr/>
        <a:lstStyle/>
        <a:p>
          <a:endParaRPr lang="it-IT"/>
        </a:p>
      </dgm:t>
    </dgm:pt>
    <dgm:pt modelId="{F23398AE-D53C-4086-B1F1-05B35EDAF71F}">
      <dgm:prSet custT="1"/>
      <dgm:spPr/>
      <dgm:t>
        <a:bodyPr/>
        <a:lstStyle/>
        <a:p>
          <a:pPr marL="180975" indent="0" algn="l"/>
          <a:r>
            <a:rPr lang="it-IT" sz="1800" dirty="0" smtClean="0"/>
            <a:t>mina la crescita competitiva delle imprese </a:t>
          </a:r>
          <a:endParaRPr lang="it-IT" sz="1800" b="0" dirty="0"/>
        </a:p>
      </dgm:t>
    </dgm:pt>
    <dgm:pt modelId="{92764FF5-B268-4164-A8B7-AB9872D197C5}" type="parTrans" cxnId="{49840CBB-CC81-4045-8B9A-A4E7D8AF1C24}">
      <dgm:prSet/>
      <dgm:spPr/>
      <dgm:t>
        <a:bodyPr/>
        <a:lstStyle/>
        <a:p>
          <a:endParaRPr lang="it-IT"/>
        </a:p>
      </dgm:t>
    </dgm:pt>
    <dgm:pt modelId="{61FA1FAF-28F3-4914-8CA0-C45D2E7DB995}" type="sibTrans" cxnId="{49840CBB-CC81-4045-8B9A-A4E7D8AF1C24}">
      <dgm:prSet/>
      <dgm:spPr/>
      <dgm:t>
        <a:bodyPr/>
        <a:lstStyle/>
        <a:p>
          <a:endParaRPr lang="it-IT"/>
        </a:p>
      </dgm:t>
    </dgm:pt>
    <dgm:pt modelId="{FD7C14C5-2C90-41B3-B13D-AB81BB21F867}">
      <dgm:prSet custT="1"/>
      <dgm:spPr/>
      <dgm:t>
        <a:bodyPr/>
        <a:lstStyle/>
        <a:p>
          <a:pPr marL="180975" indent="0" algn="l"/>
          <a:r>
            <a:rPr lang="it-IT" sz="1800" dirty="0" smtClean="0"/>
            <a:t>pregiudica salute e sicurezza dei consumatori</a:t>
          </a:r>
          <a:endParaRPr lang="it-IT" sz="1800" b="0" dirty="0"/>
        </a:p>
      </dgm:t>
    </dgm:pt>
    <dgm:pt modelId="{2B943A7B-0DD0-4359-A379-2B6732961A6F}" type="parTrans" cxnId="{6AA0708B-403F-4878-A897-EDE63FAE6F9A}">
      <dgm:prSet/>
      <dgm:spPr/>
      <dgm:t>
        <a:bodyPr/>
        <a:lstStyle/>
        <a:p>
          <a:endParaRPr lang="it-IT"/>
        </a:p>
      </dgm:t>
    </dgm:pt>
    <dgm:pt modelId="{8CDD6EBB-3971-4995-8946-64774A64D96E}" type="sibTrans" cxnId="{6AA0708B-403F-4878-A897-EDE63FAE6F9A}">
      <dgm:prSet/>
      <dgm:spPr/>
      <dgm:t>
        <a:bodyPr/>
        <a:lstStyle/>
        <a:p>
          <a:endParaRPr lang="it-IT"/>
        </a:p>
      </dgm:t>
    </dgm:pt>
    <dgm:pt modelId="{E2DE29D4-1B37-4332-AAB5-63B296E62FCF}">
      <dgm:prSet custT="1"/>
      <dgm:spPr/>
      <dgm:t>
        <a:bodyPr/>
        <a:lstStyle/>
        <a:p>
          <a:pPr marL="180975" indent="0" algn="l"/>
          <a:r>
            <a:rPr lang="it-IT" sz="1800" dirty="0" smtClean="0"/>
            <a:t>deprime il gettito fiscale e alimenta il lavoro nero</a:t>
          </a:r>
          <a:endParaRPr lang="it-IT" sz="1800" b="0" dirty="0"/>
        </a:p>
      </dgm:t>
    </dgm:pt>
    <dgm:pt modelId="{1E805628-2059-450C-ABD6-4E79A3409CCF}" type="parTrans" cxnId="{BC46AED1-1728-4346-8D39-14D01C9EB738}">
      <dgm:prSet/>
      <dgm:spPr/>
      <dgm:t>
        <a:bodyPr/>
        <a:lstStyle/>
        <a:p>
          <a:endParaRPr lang="it-IT"/>
        </a:p>
      </dgm:t>
    </dgm:pt>
    <dgm:pt modelId="{F197A0A8-65E0-4B0E-8EAF-2AAB902FE165}" type="sibTrans" cxnId="{BC46AED1-1728-4346-8D39-14D01C9EB738}">
      <dgm:prSet/>
      <dgm:spPr/>
      <dgm:t>
        <a:bodyPr/>
        <a:lstStyle/>
        <a:p>
          <a:endParaRPr lang="it-IT"/>
        </a:p>
      </dgm:t>
    </dgm:pt>
    <dgm:pt modelId="{B9D6B8EC-621A-45DB-A21E-A28B5A99F51F}">
      <dgm:prSet custT="1"/>
      <dgm:spPr/>
      <dgm:t>
        <a:bodyPr/>
        <a:lstStyle/>
        <a:p>
          <a:pPr marL="180975" indent="0" algn="l"/>
          <a:r>
            <a:rPr lang="it-IT" sz="1800" dirty="0" smtClean="0"/>
            <a:t>vanifica gli investimenti in ricerca e sviluppo </a:t>
          </a:r>
          <a:endParaRPr lang="it-IT" sz="1800" b="0" dirty="0"/>
        </a:p>
      </dgm:t>
    </dgm:pt>
    <dgm:pt modelId="{CC9F1CC9-9AE2-4219-AB96-1172076FE52B}" type="parTrans" cxnId="{20D90E29-2864-4056-9657-2413664D1D29}">
      <dgm:prSet/>
      <dgm:spPr/>
      <dgm:t>
        <a:bodyPr/>
        <a:lstStyle/>
        <a:p>
          <a:endParaRPr lang="it-IT"/>
        </a:p>
      </dgm:t>
    </dgm:pt>
    <dgm:pt modelId="{195C0659-5D05-4514-B5EF-2957F4A00FD1}" type="sibTrans" cxnId="{20D90E29-2864-4056-9657-2413664D1D29}">
      <dgm:prSet/>
      <dgm:spPr/>
      <dgm:t>
        <a:bodyPr/>
        <a:lstStyle/>
        <a:p>
          <a:endParaRPr lang="it-IT"/>
        </a:p>
      </dgm:t>
    </dgm:pt>
    <dgm:pt modelId="{A4B3D071-661E-49BF-9B4A-4571B63CD64E}">
      <dgm:prSet custT="1"/>
      <dgm:spPr/>
      <dgm:t>
        <a:bodyPr/>
        <a:lstStyle/>
        <a:p>
          <a:pPr marL="180975" indent="0" algn="l"/>
          <a:r>
            <a:rPr lang="it-IT" sz="1800" dirty="0" smtClean="0"/>
            <a:t>i proventi investiti in ulteriori attività criminali </a:t>
          </a:r>
          <a:endParaRPr lang="it-IT" sz="1800" b="0" dirty="0"/>
        </a:p>
      </dgm:t>
    </dgm:pt>
    <dgm:pt modelId="{6DC9C17F-C148-448C-9BD2-9D0B7BD33C9A}" type="parTrans" cxnId="{B41CABBF-DA66-4B69-A74B-A94877374314}">
      <dgm:prSet/>
      <dgm:spPr/>
      <dgm:t>
        <a:bodyPr/>
        <a:lstStyle/>
        <a:p>
          <a:endParaRPr lang="it-IT"/>
        </a:p>
      </dgm:t>
    </dgm:pt>
    <dgm:pt modelId="{CB24911C-90F7-44D7-8C16-E7591F702815}" type="sibTrans" cxnId="{B41CABBF-DA66-4B69-A74B-A94877374314}">
      <dgm:prSet/>
      <dgm:spPr/>
      <dgm:t>
        <a:bodyPr/>
        <a:lstStyle/>
        <a:p>
          <a:endParaRPr lang="it-IT"/>
        </a:p>
      </dgm:t>
    </dgm:pt>
    <dgm:pt modelId="{20776BAF-9A72-4251-A8DE-4E402402C172}">
      <dgm:prSet custT="1"/>
      <dgm:spPr/>
      <dgm:t>
        <a:bodyPr/>
        <a:lstStyle/>
        <a:p>
          <a:r>
            <a:rPr lang="it-IT" sz="1800" b="1" dirty="0" smtClean="0"/>
            <a:t>72 mila sequestri </a:t>
          </a:r>
        </a:p>
        <a:p>
          <a:r>
            <a:rPr lang="it-IT" sz="1800" dirty="0" smtClean="0"/>
            <a:t>per violazioni di diritti di PI</a:t>
          </a:r>
          <a:endParaRPr lang="it-IT" sz="1800" dirty="0"/>
        </a:p>
      </dgm:t>
    </dgm:pt>
    <dgm:pt modelId="{7C37DC15-AC4E-4BD9-A4F0-9D5FB82A4444}" type="parTrans" cxnId="{798F65D7-6CBE-47A1-846E-D87319C846BF}">
      <dgm:prSet/>
      <dgm:spPr/>
      <dgm:t>
        <a:bodyPr/>
        <a:lstStyle/>
        <a:p>
          <a:endParaRPr lang="it-IT"/>
        </a:p>
      </dgm:t>
    </dgm:pt>
    <dgm:pt modelId="{82A67850-EF68-4FC1-8595-03AA99A461BE}" type="sibTrans" cxnId="{798F65D7-6CBE-47A1-846E-D87319C846BF}">
      <dgm:prSet/>
      <dgm:spPr/>
      <dgm:t>
        <a:bodyPr/>
        <a:lstStyle/>
        <a:p>
          <a:endParaRPr lang="it-IT"/>
        </a:p>
      </dgm:t>
    </dgm:pt>
    <dgm:pt modelId="{F82C79C4-DE4F-4242-A013-3F7DBA8DAAA4}">
      <dgm:prSet custT="1"/>
      <dgm:spPr/>
      <dgm:t>
        <a:bodyPr/>
        <a:lstStyle/>
        <a:p>
          <a:pPr algn="ctr"/>
          <a:r>
            <a:rPr lang="it-IT" sz="1800" dirty="0" smtClean="0"/>
            <a:t>Confiscati</a:t>
          </a:r>
          <a:endParaRPr lang="it-IT" sz="1800" dirty="0"/>
        </a:p>
      </dgm:t>
    </dgm:pt>
    <dgm:pt modelId="{E3A26D62-1783-411E-9DFE-AE75EB8CC650}" type="parTrans" cxnId="{19477499-5E58-40CD-A1AF-01E6E023DFCD}">
      <dgm:prSet/>
      <dgm:spPr/>
      <dgm:t>
        <a:bodyPr/>
        <a:lstStyle/>
        <a:p>
          <a:endParaRPr lang="it-IT"/>
        </a:p>
      </dgm:t>
    </dgm:pt>
    <dgm:pt modelId="{5BC9851C-4055-43D0-9B3F-58DB01C05D51}" type="sibTrans" cxnId="{19477499-5E58-40CD-A1AF-01E6E023DFCD}">
      <dgm:prSet/>
      <dgm:spPr/>
      <dgm:t>
        <a:bodyPr/>
        <a:lstStyle/>
        <a:p>
          <a:endParaRPr lang="it-IT"/>
        </a:p>
      </dgm:t>
    </dgm:pt>
    <dgm:pt modelId="{820B4945-131A-43CE-B5A4-7F2B9D64F092}">
      <dgm:prSet custT="1"/>
      <dgm:spPr/>
      <dgm:t>
        <a:bodyPr/>
        <a:lstStyle/>
        <a:p>
          <a:pPr algn="l"/>
          <a:r>
            <a:rPr lang="it-IT" sz="1800" b="1" dirty="0" smtClean="0"/>
            <a:t>229 milioni di prodotti</a:t>
          </a:r>
          <a:endParaRPr lang="it-IT" sz="1800" dirty="0"/>
        </a:p>
      </dgm:t>
    </dgm:pt>
    <dgm:pt modelId="{ECC26342-8300-472D-BDB3-89A62CA894D6}" type="parTrans" cxnId="{6D915055-4B70-4AFE-9E62-C4F3F90C0724}">
      <dgm:prSet/>
      <dgm:spPr/>
      <dgm:t>
        <a:bodyPr/>
        <a:lstStyle/>
        <a:p>
          <a:endParaRPr lang="it-IT"/>
        </a:p>
      </dgm:t>
    </dgm:pt>
    <dgm:pt modelId="{933D595A-EF3A-4E0E-A6A7-359B37C83D0B}" type="sibTrans" cxnId="{6D915055-4B70-4AFE-9E62-C4F3F90C0724}">
      <dgm:prSet/>
      <dgm:spPr/>
      <dgm:t>
        <a:bodyPr/>
        <a:lstStyle/>
        <a:p>
          <a:endParaRPr lang="it-IT"/>
        </a:p>
      </dgm:t>
    </dgm:pt>
    <dgm:pt modelId="{211A187F-ADD1-4012-A3D1-AB17A7428727}">
      <dgm:prSet custT="1"/>
      <dgm:spPr/>
      <dgm:t>
        <a:bodyPr/>
        <a:lstStyle/>
        <a:p>
          <a:pPr algn="l"/>
          <a:r>
            <a:rPr lang="it-IT" sz="1800" b="1" dirty="0" smtClean="0"/>
            <a:t>2,2 Md € </a:t>
          </a:r>
          <a:r>
            <a:rPr lang="it-IT" sz="1800" dirty="0" smtClean="0"/>
            <a:t>valore stimato</a:t>
          </a:r>
          <a:endParaRPr lang="it-IT" sz="1800" dirty="0"/>
        </a:p>
      </dgm:t>
    </dgm:pt>
    <dgm:pt modelId="{0B3B785F-95FC-4315-A213-F09DED183A3B}" type="parTrans" cxnId="{9834FFEE-AC6C-45D0-9D6A-7D40AD60028C}">
      <dgm:prSet/>
      <dgm:spPr/>
      <dgm:t>
        <a:bodyPr/>
        <a:lstStyle/>
        <a:p>
          <a:endParaRPr lang="it-IT"/>
        </a:p>
      </dgm:t>
    </dgm:pt>
    <dgm:pt modelId="{77DEAEC1-8E85-4E74-AD3F-196CC2DA6A72}" type="sibTrans" cxnId="{9834FFEE-AC6C-45D0-9D6A-7D40AD60028C}">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CEFD6FA7-5C22-483F-ACC3-E52F8727539E}" type="pres">
      <dgm:prSet presAssocID="{3B857D0D-293D-49EE-8AC3-62F6EC71F596}" presName="root" presStyleCnt="0"/>
      <dgm:spPr/>
    </dgm:pt>
    <dgm:pt modelId="{AE688955-994F-4FB4-9C49-104CE2619227}" type="pres">
      <dgm:prSet presAssocID="{3B857D0D-293D-49EE-8AC3-62F6EC71F596}" presName="rootComposite" presStyleCnt="0"/>
      <dgm:spPr/>
    </dgm:pt>
    <dgm:pt modelId="{A355F862-F365-4831-9644-2F3FAD670DCF}" type="pres">
      <dgm:prSet presAssocID="{3B857D0D-293D-49EE-8AC3-62F6EC71F596}" presName="rootText" presStyleLbl="node1" presStyleIdx="0" presStyleCnt="2" custScaleX="339001" custScaleY="213929" custLinFactNeighborX="-90993" custLinFactNeighborY="-376"/>
      <dgm:spPr/>
      <dgm:t>
        <a:bodyPr/>
        <a:lstStyle/>
        <a:p>
          <a:endParaRPr lang="it-IT"/>
        </a:p>
      </dgm:t>
    </dgm:pt>
    <dgm:pt modelId="{6AE67BC3-3824-41D2-AD6F-D866FB1FD2B6}" type="pres">
      <dgm:prSet presAssocID="{3B857D0D-293D-49EE-8AC3-62F6EC71F596}" presName="rootConnector" presStyleLbl="node1" presStyleIdx="0" presStyleCnt="2"/>
      <dgm:spPr/>
      <dgm:t>
        <a:bodyPr/>
        <a:lstStyle/>
        <a:p>
          <a:endParaRPr lang="it-IT"/>
        </a:p>
      </dgm:t>
    </dgm:pt>
    <dgm:pt modelId="{6FE097C2-3925-4B4F-8511-40B714CE2465}" type="pres">
      <dgm:prSet presAssocID="{3B857D0D-293D-49EE-8AC3-62F6EC71F596}" presName="childShape" presStyleCnt="0"/>
      <dgm:spPr/>
    </dgm:pt>
    <dgm:pt modelId="{5820EE35-A494-4D94-9EFF-84D368F94E92}" type="pres">
      <dgm:prSet presAssocID="{EA92628B-DB75-4EA7-B68E-425E68373CB7}" presName="Name13" presStyleLbl="parChTrans1D2" presStyleIdx="0" presStyleCnt="9"/>
      <dgm:spPr/>
      <dgm:t>
        <a:bodyPr/>
        <a:lstStyle/>
        <a:p>
          <a:endParaRPr lang="it-IT"/>
        </a:p>
      </dgm:t>
    </dgm:pt>
    <dgm:pt modelId="{E5FE1EE7-C9EF-41B1-8196-3568279F5CCA}" type="pres">
      <dgm:prSet presAssocID="{D6DEA9F9-9119-4822-AEBE-D9863F16658D}" presName="childText" presStyleLbl="bgAcc1" presStyleIdx="0" presStyleCnt="9" custScaleX="464832" custLinFactNeighborX="-94207" custLinFactNeighborY="-10866">
        <dgm:presLayoutVars>
          <dgm:bulletEnabled val="1"/>
        </dgm:presLayoutVars>
      </dgm:prSet>
      <dgm:spPr/>
      <dgm:t>
        <a:bodyPr/>
        <a:lstStyle/>
        <a:p>
          <a:endParaRPr lang="it-IT"/>
        </a:p>
      </dgm:t>
    </dgm:pt>
    <dgm:pt modelId="{F5BDEB94-BF00-497D-95D2-B34B4A71FB4B}" type="pres">
      <dgm:prSet presAssocID="{0014D32C-AE74-4AA9-86F1-09928AFAE12F}" presName="Name13" presStyleLbl="parChTrans1D2" presStyleIdx="1" presStyleCnt="9"/>
      <dgm:spPr/>
      <dgm:t>
        <a:bodyPr/>
        <a:lstStyle/>
        <a:p>
          <a:endParaRPr lang="it-IT"/>
        </a:p>
      </dgm:t>
    </dgm:pt>
    <dgm:pt modelId="{81D83609-063D-46C0-9B37-A16B4DF347AB}" type="pres">
      <dgm:prSet presAssocID="{A29975DF-B177-480D-A91A-9B2A2B090DE5}" presName="childText" presStyleLbl="bgAcc1" presStyleIdx="1" presStyleCnt="9" custScaleX="436229" custLinFactNeighborX="-94207" custLinFactNeighborY="-10866">
        <dgm:presLayoutVars>
          <dgm:bulletEnabled val="1"/>
        </dgm:presLayoutVars>
      </dgm:prSet>
      <dgm:spPr/>
      <dgm:t>
        <a:bodyPr/>
        <a:lstStyle/>
        <a:p>
          <a:endParaRPr lang="it-IT"/>
        </a:p>
      </dgm:t>
    </dgm:pt>
    <dgm:pt modelId="{70AFBF5C-F0D9-4906-9E11-54C0DDCE82E7}" type="pres">
      <dgm:prSet presAssocID="{92764FF5-B268-4164-A8B7-AB9872D197C5}" presName="Name13" presStyleLbl="parChTrans1D2" presStyleIdx="2" presStyleCnt="9"/>
      <dgm:spPr/>
      <dgm:t>
        <a:bodyPr/>
        <a:lstStyle/>
        <a:p>
          <a:endParaRPr lang="it-IT"/>
        </a:p>
      </dgm:t>
    </dgm:pt>
    <dgm:pt modelId="{D148D3B7-39B2-43F5-98A8-4F50A96DB80C}" type="pres">
      <dgm:prSet presAssocID="{F23398AE-D53C-4086-B1F1-05B35EDAF71F}" presName="childText" presStyleLbl="bgAcc1" presStyleIdx="2" presStyleCnt="9" custScaleX="441834" custLinFactNeighborX="-94207" custLinFactNeighborY="-10866">
        <dgm:presLayoutVars>
          <dgm:bulletEnabled val="1"/>
        </dgm:presLayoutVars>
      </dgm:prSet>
      <dgm:spPr/>
      <dgm:t>
        <a:bodyPr/>
        <a:lstStyle/>
        <a:p>
          <a:endParaRPr lang="it-IT"/>
        </a:p>
      </dgm:t>
    </dgm:pt>
    <dgm:pt modelId="{DEF38960-4EC5-46DB-ABDB-A11F1F0ECB46}" type="pres">
      <dgm:prSet presAssocID="{2B943A7B-0DD0-4359-A379-2B6732961A6F}" presName="Name13" presStyleLbl="parChTrans1D2" presStyleIdx="3" presStyleCnt="9"/>
      <dgm:spPr/>
      <dgm:t>
        <a:bodyPr/>
        <a:lstStyle/>
        <a:p>
          <a:endParaRPr lang="it-IT"/>
        </a:p>
      </dgm:t>
    </dgm:pt>
    <dgm:pt modelId="{71759973-BD4F-42BE-987A-922E8B2819A9}" type="pres">
      <dgm:prSet presAssocID="{FD7C14C5-2C90-41B3-B13D-AB81BB21F867}" presName="childText" presStyleLbl="bgAcc1" presStyleIdx="3" presStyleCnt="9" custScaleX="433377" custLinFactNeighborX="-89965" custLinFactNeighborY="-13074">
        <dgm:presLayoutVars>
          <dgm:bulletEnabled val="1"/>
        </dgm:presLayoutVars>
      </dgm:prSet>
      <dgm:spPr/>
      <dgm:t>
        <a:bodyPr/>
        <a:lstStyle/>
        <a:p>
          <a:endParaRPr lang="it-IT"/>
        </a:p>
      </dgm:t>
    </dgm:pt>
    <dgm:pt modelId="{8F2FAE4B-C1D8-4D40-9A86-BD0BFC16E5EE}" type="pres">
      <dgm:prSet presAssocID="{1E805628-2059-450C-ABD6-4E79A3409CCF}" presName="Name13" presStyleLbl="parChTrans1D2" presStyleIdx="4" presStyleCnt="9"/>
      <dgm:spPr/>
      <dgm:t>
        <a:bodyPr/>
        <a:lstStyle/>
        <a:p>
          <a:endParaRPr lang="it-IT"/>
        </a:p>
      </dgm:t>
    </dgm:pt>
    <dgm:pt modelId="{4152D7A4-D4AA-4D97-80DD-3621CF53656F}" type="pres">
      <dgm:prSet presAssocID="{E2DE29D4-1B37-4332-AAB5-63B296E62FCF}" presName="childText" presStyleLbl="bgAcc1" presStyleIdx="4" presStyleCnt="9" custScaleX="444092" custScaleY="117284" custLinFactNeighborX="-94207" custLinFactNeighborY="-10866">
        <dgm:presLayoutVars>
          <dgm:bulletEnabled val="1"/>
        </dgm:presLayoutVars>
      </dgm:prSet>
      <dgm:spPr/>
      <dgm:t>
        <a:bodyPr/>
        <a:lstStyle/>
        <a:p>
          <a:endParaRPr lang="it-IT"/>
        </a:p>
      </dgm:t>
    </dgm:pt>
    <dgm:pt modelId="{E7271F07-46A1-4E6D-BDDB-B70A634BC621}" type="pres">
      <dgm:prSet presAssocID="{CC9F1CC9-9AE2-4219-AB96-1172076FE52B}" presName="Name13" presStyleLbl="parChTrans1D2" presStyleIdx="5" presStyleCnt="9"/>
      <dgm:spPr/>
      <dgm:t>
        <a:bodyPr/>
        <a:lstStyle/>
        <a:p>
          <a:endParaRPr lang="it-IT"/>
        </a:p>
      </dgm:t>
    </dgm:pt>
    <dgm:pt modelId="{C2BCC5DB-19E3-43E0-AEF6-C513A7523A07}" type="pres">
      <dgm:prSet presAssocID="{B9D6B8EC-621A-45DB-A21E-A28B5A99F51F}" presName="childText" presStyleLbl="bgAcc1" presStyleIdx="5" presStyleCnt="9" custScaleX="440306" custLinFactNeighborX="-94207" custLinFactNeighborY="-10866">
        <dgm:presLayoutVars>
          <dgm:bulletEnabled val="1"/>
        </dgm:presLayoutVars>
      </dgm:prSet>
      <dgm:spPr/>
      <dgm:t>
        <a:bodyPr/>
        <a:lstStyle/>
        <a:p>
          <a:endParaRPr lang="it-IT"/>
        </a:p>
      </dgm:t>
    </dgm:pt>
    <dgm:pt modelId="{98EF3E89-4775-4E6B-99CF-164CED692A72}" type="pres">
      <dgm:prSet presAssocID="{6DC9C17F-C148-448C-9BD2-9D0B7BD33C9A}" presName="Name13" presStyleLbl="parChTrans1D2" presStyleIdx="6" presStyleCnt="9"/>
      <dgm:spPr/>
      <dgm:t>
        <a:bodyPr/>
        <a:lstStyle/>
        <a:p>
          <a:endParaRPr lang="it-IT"/>
        </a:p>
      </dgm:t>
    </dgm:pt>
    <dgm:pt modelId="{235C14C5-1E60-4BAA-92AE-9A410F14C6FB}" type="pres">
      <dgm:prSet presAssocID="{A4B3D071-661E-49BF-9B4A-4571B63CD64E}" presName="childText" presStyleLbl="bgAcc1" presStyleIdx="6" presStyleCnt="9" custScaleX="444281" custScaleY="89887" custLinFactNeighborX="-94207" custLinFactNeighborY="-10866">
        <dgm:presLayoutVars>
          <dgm:bulletEnabled val="1"/>
        </dgm:presLayoutVars>
      </dgm:prSet>
      <dgm:spPr/>
      <dgm:t>
        <a:bodyPr/>
        <a:lstStyle/>
        <a:p>
          <a:endParaRPr lang="it-IT"/>
        </a:p>
      </dgm:t>
    </dgm:pt>
    <dgm:pt modelId="{5FC5D32E-998E-479F-9198-C7C10C0C997F}" type="pres">
      <dgm:prSet presAssocID="{195C0FEB-D366-4EDF-BDBD-4A298E82D921}" presName="root" presStyleCnt="0"/>
      <dgm:spPr/>
    </dgm:pt>
    <dgm:pt modelId="{2B3C40A6-D230-4B36-80B7-AF038D637507}" type="pres">
      <dgm:prSet presAssocID="{195C0FEB-D366-4EDF-BDBD-4A298E82D921}" presName="rootComposite" presStyleCnt="0"/>
      <dgm:spPr/>
    </dgm:pt>
    <dgm:pt modelId="{06001A4B-4A18-41A0-BB8B-7A53833F7B47}" type="pres">
      <dgm:prSet presAssocID="{195C0FEB-D366-4EDF-BDBD-4A298E82D921}" presName="rootText" presStyleLbl="node1" presStyleIdx="1" presStyleCnt="2" custScaleX="322229" custScaleY="226063" custLinFactNeighborX="35456" custLinFactNeighborY="-499"/>
      <dgm:spPr/>
      <dgm:t>
        <a:bodyPr/>
        <a:lstStyle/>
        <a:p>
          <a:endParaRPr lang="it-IT"/>
        </a:p>
      </dgm:t>
    </dgm:pt>
    <dgm:pt modelId="{1DD20F09-6CB2-4D40-94E5-0710CC6B045D}" type="pres">
      <dgm:prSet presAssocID="{195C0FEB-D366-4EDF-BDBD-4A298E82D921}" presName="rootConnector" presStyleLbl="node1" presStyleIdx="1" presStyleCnt="2"/>
      <dgm:spPr/>
      <dgm:t>
        <a:bodyPr/>
        <a:lstStyle/>
        <a:p>
          <a:endParaRPr lang="it-IT"/>
        </a:p>
      </dgm:t>
    </dgm:pt>
    <dgm:pt modelId="{AF7610A4-A9A9-453A-8B90-B51124D31A34}" type="pres">
      <dgm:prSet presAssocID="{195C0FEB-D366-4EDF-BDBD-4A298E82D921}" presName="childShape" presStyleCnt="0"/>
      <dgm:spPr/>
    </dgm:pt>
    <dgm:pt modelId="{F8E08F74-ABD3-4267-8BBC-23C41BFC5881}" type="pres">
      <dgm:prSet presAssocID="{7C37DC15-AC4E-4BD9-A4F0-9D5FB82A4444}" presName="Name13" presStyleLbl="parChTrans1D2" presStyleIdx="7" presStyleCnt="9"/>
      <dgm:spPr/>
      <dgm:t>
        <a:bodyPr/>
        <a:lstStyle/>
        <a:p>
          <a:endParaRPr lang="it-IT"/>
        </a:p>
      </dgm:t>
    </dgm:pt>
    <dgm:pt modelId="{6869E2B1-1C87-4815-8399-C48E56C23497}" type="pres">
      <dgm:prSet presAssocID="{20776BAF-9A72-4251-A8DE-4E402402C172}" presName="childText" presStyleLbl="bgAcc1" presStyleIdx="7" presStyleCnt="9" custScaleX="368483" custScaleY="160949" custLinFactNeighborX="39949" custLinFactNeighborY="22713">
        <dgm:presLayoutVars>
          <dgm:bulletEnabled val="1"/>
        </dgm:presLayoutVars>
      </dgm:prSet>
      <dgm:spPr/>
      <dgm:t>
        <a:bodyPr/>
        <a:lstStyle/>
        <a:p>
          <a:endParaRPr lang="it-IT"/>
        </a:p>
      </dgm:t>
    </dgm:pt>
    <dgm:pt modelId="{62B92C85-C10A-445C-B13B-109CACBC54F2}" type="pres">
      <dgm:prSet presAssocID="{E3A26D62-1783-411E-9DFE-AE75EB8CC650}" presName="Name13" presStyleLbl="parChTrans1D2" presStyleIdx="8" presStyleCnt="9"/>
      <dgm:spPr/>
      <dgm:t>
        <a:bodyPr/>
        <a:lstStyle/>
        <a:p>
          <a:endParaRPr lang="it-IT"/>
        </a:p>
      </dgm:t>
    </dgm:pt>
    <dgm:pt modelId="{689B8F54-E05E-4227-AB23-D8EDDD7DE8A3}" type="pres">
      <dgm:prSet presAssocID="{F82C79C4-DE4F-4242-A013-3F7DBA8DAAA4}" presName="childText" presStyleLbl="bgAcc1" presStyleIdx="8" presStyleCnt="9" custScaleX="393392" custScaleY="215852" custLinFactNeighborX="39949" custLinFactNeighborY="31212">
        <dgm:presLayoutVars>
          <dgm:bulletEnabled val="1"/>
        </dgm:presLayoutVars>
      </dgm:prSet>
      <dgm:spPr/>
      <dgm:t>
        <a:bodyPr/>
        <a:lstStyle/>
        <a:p>
          <a:endParaRPr lang="it-IT"/>
        </a:p>
      </dgm:t>
    </dgm:pt>
  </dgm:ptLst>
  <dgm:cxnLst>
    <dgm:cxn modelId="{65580EBE-9E26-4DC8-8EDA-A0ECDE633D27}" type="presOf" srcId="{3B857D0D-293D-49EE-8AC3-62F6EC71F596}" destId="{6AE67BC3-3824-41D2-AD6F-D866FB1FD2B6}" srcOrd="1" destOrd="0" presId="urn:microsoft.com/office/officeart/2005/8/layout/hierarchy3"/>
    <dgm:cxn modelId="{798F65D7-6CBE-47A1-846E-D87319C846BF}" srcId="{195C0FEB-D366-4EDF-BDBD-4A298E82D921}" destId="{20776BAF-9A72-4251-A8DE-4E402402C172}" srcOrd="0" destOrd="0" parTransId="{7C37DC15-AC4E-4BD9-A4F0-9D5FB82A4444}" sibTransId="{82A67850-EF68-4FC1-8595-03AA99A461BE}"/>
    <dgm:cxn modelId="{9834FFEE-AC6C-45D0-9D6A-7D40AD60028C}" srcId="{F82C79C4-DE4F-4242-A013-3F7DBA8DAAA4}" destId="{211A187F-ADD1-4012-A3D1-AB17A7428727}" srcOrd="1" destOrd="0" parTransId="{0B3B785F-95FC-4315-A213-F09DED183A3B}" sibTransId="{77DEAEC1-8E85-4E74-AD3F-196CC2DA6A72}"/>
    <dgm:cxn modelId="{991B4383-1103-4EC0-9562-817F80D8F476}" type="presOf" srcId="{7C37DC15-AC4E-4BD9-A4F0-9D5FB82A4444}" destId="{F8E08F74-ABD3-4267-8BBC-23C41BFC5881}" srcOrd="0" destOrd="0" presId="urn:microsoft.com/office/officeart/2005/8/layout/hierarchy3"/>
    <dgm:cxn modelId="{BC46AED1-1728-4346-8D39-14D01C9EB738}" srcId="{3B857D0D-293D-49EE-8AC3-62F6EC71F596}" destId="{E2DE29D4-1B37-4332-AAB5-63B296E62FCF}" srcOrd="4" destOrd="0" parTransId="{1E805628-2059-450C-ABD6-4E79A3409CCF}" sibTransId="{F197A0A8-65E0-4B0E-8EAF-2AAB902FE165}"/>
    <dgm:cxn modelId="{6AA0708B-403F-4878-A897-EDE63FAE6F9A}" srcId="{3B857D0D-293D-49EE-8AC3-62F6EC71F596}" destId="{FD7C14C5-2C90-41B3-B13D-AB81BB21F867}" srcOrd="3" destOrd="0" parTransId="{2B943A7B-0DD0-4359-A379-2B6732961A6F}" sibTransId="{8CDD6EBB-3971-4995-8946-64774A64D96E}"/>
    <dgm:cxn modelId="{94899C40-FEAA-4025-84B8-C7D7329D70D3}" type="presOf" srcId="{92764FF5-B268-4164-A8B7-AB9872D197C5}" destId="{70AFBF5C-F0D9-4906-9E11-54C0DDCE82E7}" srcOrd="0" destOrd="0" presId="urn:microsoft.com/office/officeart/2005/8/layout/hierarchy3"/>
    <dgm:cxn modelId="{FA84169E-9AC2-4D00-88B8-3A3613E4A984}" type="presOf" srcId="{A4B3D071-661E-49BF-9B4A-4571B63CD64E}" destId="{235C14C5-1E60-4BAA-92AE-9A410F14C6FB}" srcOrd="0" destOrd="0" presId="urn:microsoft.com/office/officeart/2005/8/layout/hierarchy3"/>
    <dgm:cxn modelId="{301F6CF1-F9CD-44D8-95BD-273E69984A7E}" type="presOf" srcId="{A29975DF-B177-480D-A91A-9B2A2B090DE5}" destId="{81D83609-063D-46C0-9B37-A16B4DF347AB}" srcOrd="0" destOrd="0" presId="urn:microsoft.com/office/officeart/2005/8/layout/hierarchy3"/>
    <dgm:cxn modelId="{767DC126-9173-4663-971F-438DA14F613F}" type="presOf" srcId="{E2DE29D4-1B37-4332-AAB5-63B296E62FCF}" destId="{4152D7A4-D4AA-4D97-80DD-3621CF53656F}" srcOrd="0" destOrd="0" presId="urn:microsoft.com/office/officeart/2005/8/layout/hierarchy3"/>
    <dgm:cxn modelId="{2FD2027C-0C04-4069-9072-2E71410A8E6F}" type="presOf" srcId="{6DC9C17F-C148-448C-9BD2-9D0B7BD33C9A}" destId="{98EF3E89-4775-4E6B-99CF-164CED692A72}" srcOrd="0" destOrd="0" presId="urn:microsoft.com/office/officeart/2005/8/layout/hierarchy3"/>
    <dgm:cxn modelId="{8570D4AA-E3C5-43CA-8EAF-86080CB00E28}" type="presOf" srcId="{2B943A7B-0DD0-4359-A379-2B6732961A6F}" destId="{DEF38960-4EC5-46DB-ABDB-A11F1F0ECB46}" srcOrd="0" destOrd="0" presId="urn:microsoft.com/office/officeart/2005/8/layout/hierarchy3"/>
    <dgm:cxn modelId="{452F39AA-421F-4AAA-954E-E0846D08E824}" type="presOf" srcId="{8131308C-E1C9-4D90-B3E3-295E4DDA81F8}" destId="{809E9FDA-ACDE-4122-B2F5-0551C060978B}" srcOrd="0" destOrd="0" presId="urn:microsoft.com/office/officeart/2005/8/layout/hierarchy3"/>
    <dgm:cxn modelId="{8AB7117C-87BA-4E03-9F0E-D72374E9D883}" type="presOf" srcId="{195C0FEB-D366-4EDF-BDBD-4A298E82D921}" destId="{06001A4B-4A18-41A0-BB8B-7A53833F7B47}" srcOrd="0" destOrd="0" presId="urn:microsoft.com/office/officeart/2005/8/layout/hierarchy3"/>
    <dgm:cxn modelId="{72369D5C-9175-4D39-BDBA-80EEBC05F5AC}" srcId="{8131308C-E1C9-4D90-B3E3-295E4DDA81F8}" destId="{195C0FEB-D366-4EDF-BDBD-4A298E82D921}" srcOrd="1" destOrd="0" parTransId="{A8B940D4-F670-490E-AB87-804387CCBEF6}" sibTransId="{1EE36515-3C10-476F-94E3-82CB6EA9A19B}"/>
    <dgm:cxn modelId="{F69021F7-668C-4D85-9E6C-12785E53A60F}" srcId="{3B857D0D-293D-49EE-8AC3-62F6EC71F596}" destId="{D6DEA9F9-9119-4822-AEBE-D9863F16658D}" srcOrd="0" destOrd="0" parTransId="{EA92628B-DB75-4EA7-B68E-425E68373CB7}" sibTransId="{FA401C7B-790D-4D2D-8831-50E0687D0B24}"/>
    <dgm:cxn modelId="{49840CBB-CC81-4045-8B9A-A4E7D8AF1C24}" srcId="{3B857D0D-293D-49EE-8AC3-62F6EC71F596}" destId="{F23398AE-D53C-4086-B1F1-05B35EDAF71F}" srcOrd="2" destOrd="0" parTransId="{92764FF5-B268-4164-A8B7-AB9872D197C5}" sibTransId="{61FA1FAF-28F3-4914-8CA0-C45D2E7DB995}"/>
    <dgm:cxn modelId="{C2961482-17B1-4A42-B15B-9AE9126ACAC0}" type="presOf" srcId="{0014D32C-AE74-4AA9-86F1-09928AFAE12F}" destId="{F5BDEB94-BF00-497D-95D2-B34B4A71FB4B}" srcOrd="0" destOrd="0" presId="urn:microsoft.com/office/officeart/2005/8/layout/hierarchy3"/>
    <dgm:cxn modelId="{22C699EC-A64B-4285-8E04-D604D603C004}" type="presOf" srcId="{FD7C14C5-2C90-41B3-B13D-AB81BB21F867}" destId="{71759973-BD4F-42BE-987A-922E8B2819A9}" srcOrd="0" destOrd="0" presId="urn:microsoft.com/office/officeart/2005/8/layout/hierarchy3"/>
    <dgm:cxn modelId="{6D915055-4B70-4AFE-9E62-C4F3F90C0724}" srcId="{F82C79C4-DE4F-4242-A013-3F7DBA8DAAA4}" destId="{820B4945-131A-43CE-B5A4-7F2B9D64F092}" srcOrd="0" destOrd="0" parTransId="{ECC26342-8300-472D-BDB3-89A62CA894D6}" sibTransId="{933D595A-EF3A-4E0E-A6A7-359B37C83D0B}"/>
    <dgm:cxn modelId="{B41CABBF-DA66-4B69-A74B-A94877374314}" srcId="{3B857D0D-293D-49EE-8AC3-62F6EC71F596}" destId="{A4B3D071-661E-49BF-9B4A-4571B63CD64E}" srcOrd="6" destOrd="0" parTransId="{6DC9C17F-C148-448C-9BD2-9D0B7BD33C9A}" sibTransId="{CB24911C-90F7-44D7-8C16-E7591F702815}"/>
    <dgm:cxn modelId="{A1B27F15-5A5D-4599-B3A2-AA97A11C1484}" type="presOf" srcId="{820B4945-131A-43CE-B5A4-7F2B9D64F092}" destId="{689B8F54-E05E-4227-AB23-D8EDDD7DE8A3}" srcOrd="0" destOrd="1" presId="urn:microsoft.com/office/officeart/2005/8/layout/hierarchy3"/>
    <dgm:cxn modelId="{5DDE9AD3-8615-4DF8-9699-1DE83D6D30A2}" type="presOf" srcId="{EA92628B-DB75-4EA7-B68E-425E68373CB7}" destId="{5820EE35-A494-4D94-9EFF-84D368F94E92}" srcOrd="0" destOrd="0" presId="urn:microsoft.com/office/officeart/2005/8/layout/hierarchy3"/>
    <dgm:cxn modelId="{0D55275E-BD02-4A5C-B063-2F09742E450C}" type="presOf" srcId="{1E805628-2059-450C-ABD6-4E79A3409CCF}" destId="{8F2FAE4B-C1D8-4D40-9A86-BD0BFC16E5EE}" srcOrd="0" destOrd="0" presId="urn:microsoft.com/office/officeart/2005/8/layout/hierarchy3"/>
    <dgm:cxn modelId="{91082D54-E59F-4116-9233-761D9B1E66E0}" srcId="{8131308C-E1C9-4D90-B3E3-295E4DDA81F8}" destId="{3B857D0D-293D-49EE-8AC3-62F6EC71F596}" srcOrd="0" destOrd="0" parTransId="{C24CB8B5-8626-473F-AD8F-59FB53EED81B}" sibTransId="{8AFC8D13-1CDD-4735-A2E2-2C1959FFEFA0}"/>
    <dgm:cxn modelId="{E45DC768-9966-4206-B3C8-F0572135E163}" type="presOf" srcId="{CC9F1CC9-9AE2-4219-AB96-1172076FE52B}" destId="{E7271F07-46A1-4E6D-BDDB-B70A634BC621}" srcOrd="0" destOrd="0" presId="urn:microsoft.com/office/officeart/2005/8/layout/hierarchy3"/>
    <dgm:cxn modelId="{CA759B33-DDD6-4051-94E3-1ECB4772C123}" type="presOf" srcId="{20776BAF-9A72-4251-A8DE-4E402402C172}" destId="{6869E2B1-1C87-4815-8399-C48E56C23497}" srcOrd="0" destOrd="0" presId="urn:microsoft.com/office/officeart/2005/8/layout/hierarchy3"/>
    <dgm:cxn modelId="{3F3B9125-C803-4C7C-86E2-133FF5336BD1}" type="presOf" srcId="{211A187F-ADD1-4012-A3D1-AB17A7428727}" destId="{689B8F54-E05E-4227-AB23-D8EDDD7DE8A3}" srcOrd="0" destOrd="2" presId="urn:microsoft.com/office/officeart/2005/8/layout/hierarchy3"/>
    <dgm:cxn modelId="{DB58E8D3-5403-41C9-B28F-4AB2EFF93B2D}" type="presOf" srcId="{3B857D0D-293D-49EE-8AC3-62F6EC71F596}" destId="{A355F862-F365-4831-9644-2F3FAD670DCF}" srcOrd="0" destOrd="0" presId="urn:microsoft.com/office/officeart/2005/8/layout/hierarchy3"/>
    <dgm:cxn modelId="{77E35380-EA83-4D3D-A774-2E912269E8E3}" srcId="{3B857D0D-293D-49EE-8AC3-62F6EC71F596}" destId="{A29975DF-B177-480D-A91A-9B2A2B090DE5}" srcOrd="1" destOrd="0" parTransId="{0014D32C-AE74-4AA9-86F1-09928AFAE12F}" sibTransId="{35BA8A88-2A2C-4901-BFDB-7B80C1460DF7}"/>
    <dgm:cxn modelId="{54DDE3FE-8820-4722-BE55-98CF293617A1}" type="presOf" srcId="{D6DEA9F9-9119-4822-AEBE-D9863F16658D}" destId="{E5FE1EE7-C9EF-41B1-8196-3568279F5CCA}" srcOrd="0" destOrd="0" presId="urn:microsoft.com/office/officeart/2005/8/layout/hierarchy3"/>
    <dgm:cxn modelId="{20D90E29-2864-4056-9657-2413664D1D29}" srcId="{3B857D0D-293D-49EE-8AC3-62F6EC71F596}" destId="{B9D6B8EC-621A-45DB-A21E-A28B5A99F51F}" srcOrd="5" destOrd="0" parTransId="{CC9F1CC9-9AE2-4219-AB96-1172076FE52B}" sibTransId="{195C0659-5D05-4514-B5EF-2957F4A00FD1}"/>
    <dgm:cxn modelId="{19477499-5E58-40CD-A1AF-01E6E023DFCD}" srcId="{195C0FEB-D366-4EDF-BDBD-4A298E82D921}" destId="{F82C79C4-DE4F-4242-A013-3F7DBA8DAAA4}" srcOrd="1" destOrd="0" parTransId="{E3A26D62-1783-411E-9DFE-AE75EB8CC650}" sibTransId="{5BC9851C-4055-43D0-9B3F-58DB01C05D51}"/>
    <dgm:cxn modelId="{985DA7D2-032A-4921-A507-B0C9833FC9D7}" type="presOf" srcId="{B9D6B8EC-621A-45DB-A21E-A28B5A99F51F}" destId="{C2BCC5DB-19E3-43E0-AEF6-C513A7523A07}" srcOrd="0" destOrd="0" presId="urn:microsoft.com/office/officeart/2005/8/layout/hierarchy3"/>
    <dgm:cxn modelId="{C23725A3-05FA-4491-BA49-C2B098CBEA51}" type="presOf" srcId="{E3A26D62-1783-411E-9DFE-AE75EB8CC650}" destId="{62B92C85-C10A-445C-B13B-109CACBC54F2}" srcOrd="0" destOrd="0" presId="urn:microsoft.com/office/officeart/2005/8/layout/hierarchy3"/>
    <dgm:cxn modelId="{BDD4F719-44A6-4DD9-939B-636CAE2B5284}" type="presOf" srcId="{F23398AE-D53C-4086-B1F1-05B35EDAF71F}" destId="{D148D3B7-39B2-43F5-98A8-4F50A96DB80C}" srcOrd="0" destOrd="0" presId="urn:microsoft.com/office/officeart/2005/8/layout/hierarchy3"/>
    <dgm:cxn modelId="{87D65A1D-701B-487F-AB81-796B0933F0D6}" type="presOf" srcId="{F82C79C4-DE4F-4242-A013-3F7DBA8DAAA4}" destId="{689B8F54-E05E-4227-AB23-D8EDDD7DE8A3}" srcOrd="0" destOrd="0" presId="urn:microsoft.com/office/officeart/2005/8/layout/hierarchy3"/>
    <dgm:cxn modelId="{730D1BC3-FAAE-445A-899F-2CE790C780DB}" type="presOf" srcId="{195C0FEB-D366-4EDF-BDBD-4A298E82D921}" destId="{1DD20F09-6CB2-4D40-94E5-0710CC6B045D}" srcOrd="1" destOrd="0" presId="urn:microsoft.com/office/officeart/2005/8/layout/hierarchy3"/>
    <dgm:cxn modelId="{D7257212-CBFD-4558-B1E8-62BD1B2B9F18}" type="presParOf" srcId="{809E9FDA-ACDE-4122-B2F5-0551C060978B}" destId="{CEFD6FA7-5C22-483F-ACC3-E52F8727539E}" srcOrd="0" destOrd="0" presId="urn:microsoft.com/office/officeart/2005/8/layout/hierarchy3"/>
    <dgm:cxn modelId="{9CC75E6E-1DDA-4619-A611-F2AA4115FEC4}" type="presParOf" srcId="{CEFD6FA7-5C22-483F-ACC3-E52F8727539E}" destId="{AE688955-994F-4FB4-9C49-104CE2619227}" srcOrd="0" destOrd="0" presId="urn:microsoft.com/office/officeart/2005/8/layout/hierarchy3"/>
    <dgm:cxn modelId="{AA1F95D9-F754-48D8-A662-C38E14068778}" type="presParOf" srcId="{AE688955-994F-4FB4-9C49-104CE2619227}" destId="{A355F862-F365-4831-9644-2F3FAD670DCF}" srcOrd="0" destOrd="0" presId="urn:microsoft.com/office/officeart/2005/8/layout/hierarchy3"/>
    <dgm:cxn modelId="{430DA1F3-3C85-4058-94EE-BBEE50BF4BC9}" type="presParOf" srcId="{AE688955-994F-4FB4-9C49-104CE2619227}" destId="{6AE67BC3-3824-41D2-AD6F-D866FB1FD2B6}" srcOrd="1" destOrd="0" presId="urn:microsoft.com/office/officeart/2005/8/layout/hierarchy3"/>
    <dgm:cxn modelId="{E8D49555-4208-41DB-A4D3-B007CC621EFE}" type="presParOf" srcId="{CEFD6FA7-5C22-483F-ACC3-E52F8727539E}" destId="{6FE097C2-3925-4B4F-8511-40B714CE2465}" srcOrd="1" destOrd="0" presId="urn:microsoft.com/office/officeart/2005/8/layout/hierarchy3"/>
    <dgm:cxn modelId="{8DFF19B8-51E0-4DA9-8B2B-6F4B6C81FD39}" type="presParOf" srcId="{6FE097C2-3925-4B4F-8511-40B714CE2465}" destId="{5820EE35-A494-4D94-9EFF-84D368F94E92}" srcOrd="0" destOrd="0" presId="urn:microsoft.com/office/officeart/2005/8/layout/hierarchy3"/>
    <dgm:cxn modelId="{84B624E7-D963-4008-868F-224DB254F785}" type="presParOf" srcId="{6FE097C2-3925-4B4F-8511-40B714CE2465}" destId="{E5FE1EE7-C9EF-41B1-8196-3568279F5CCA}" srcOrd="1" destOrd="0" presId="urn:microsoft.com/office/officeart/2005/8/layout/hierarchy3"/>
    <dgm:cxn modelId="{61A1C191-CB21-42A7-9DB0-FF78298C0DEF}" type="presParOf" srcId="{6FE097C2-3925-4B4F-8511-40B714CE2465}" destId="{F5BDEB94-BF00-497D-95D2-B34B4A71FB4B}" srcOrd="2" destOrd="0" presId="urn:microsoft.com/office/officeart/2005/8/layout/hierarchy3"/>
    <dgm:cxn modelId="{D617D6D8-FDE6-43D5-8128-4C0775C4454D}" type="presParOf" srcId="{6FE097C2-3925-4B4F-8511-40B714CE2465}" destId="{81D83609-063D-46C0-9B37-A16B4DF347AB}" srcOrd="3" destOrd="0" presId="urn:microsoft.com/office/officeart/2005/8/layout/hierarchy3"/>
    <dgm:cxn modelId="{9C5BC866-23B0-485E-AB23-3987B2E43FAF}" type="presParOf" srcId="{6FE097C2-3925-4B4F-8511-40B714CE2465}" destId="{70AFBF5C-F0D9-4906-9E11-54C0DDCE82E7}" srcOrd="4" destOrd="0" presId="urn:microsoft.com/office/officeart/2005/8/layout/hierarchy3"/>
    <dgm:cxn modelId="{25F2326D-09EB-4ECE-8879-280E77EC516E}" type="presParOf" srcId="{6FE097C2-3925-4B4F-8511-40B714CE2465}" destId="{D148D3B7-39B2-43F5-98A8-4F50A96DB80C}" srcOrd="5" destOrd="0" presId="urn:microsoft.com/office/officeart/2005/8/layout/hierarchy3"/>
    <dgm:cxn modelId="{3E60B75D-4BD1-4BBF-B8C5-90E11D964BD9}" type="presParOf" srcId="{6FE097C2-3925-4B4F-8511-40B714CE2465}" destId="{DEF38960-4EC5-46DB-ABDB-A11F1F0ECB46}" srcOrd="6" destOrd="0" presId="urn:microsoft.com/office/officeart/2005/8/layout/hierarchy3"/>
    <dgm:cxn modelId="{B92E8323-1D13-4976-9BF3-1CF4BDC53CC6}" type="presParOf" srcId="{6FE097C2-3925-4B4F-8511-40B714CE2465}" destId="{71759973-BD4F-42BE-987A-922E8B2819A9}" srcOrd="7" destOrd="0" presId="urn:microsoft.com/office/officeart/2005/8/layout/hierarchy3"/>
    <dgm:cxn modelId="{310AF731-5A09-498F-99E3-CB9DB0BA7880}" type="presParOf" srcId="{6FE097C2-3925-4B4F-8511-40B714CE2465}" destId="{8F2FAE4B-C1D8-4D40-9A86-BD0BFC16E5EE}" srcOrd="8" destOrd="0" presId="urn:microsoft.com/office/officeart/2005/8/layout/hierarchy3"/>
    <dgm:cxn modelId="{A715C68A-DA36-45C9-AB8A-5369C2007159}" type="presParOf" srcId="{6FE097C2-3925-4B4F-8511-40B714CE2465}" destId="{4152D7A4-D4AA-4D97-80DD-3621CF53656F}" srcOrd="9" destOrd="0" presId="urn:microsoft.com/office/officeart/2005/8/layout/hierarchy3"/>
    <dgm:cxn modelId="{95A713F5-C0A6-44CC-8827-DFC6155E7879}" type="presParOf" srcId="{6FE097C2-3925-4B4F-8511-40B714CE2465}" destId="{E7271F07-46A1-4E6D-BDDB-B70A634BC621}" srcOrd="10" destOrd="0" presId="urn:microsoft.com/office/officeart/2005/8/layout/hierarchy3"/>
    <dgm:cxn modelId="{F1D3178C-E51D-4C62-B91A-8B6AB8BC0DEF}" type="presParOf" srcId="{6FE097C2-3925-4B4F-8511-40B714CE2465}" destId="{C2BCC5DB-19E3-43E0-AEF6-C513A7523A07}" srcOrd="11" destOrd="0" presId="urn:microsoft.com/office/officeart/2005/8/layout/hierarchy3"/>
    <dgm:cxn modelId="{DA40AB92-9C40-4EE3-8B80-CF86ADE13CB1}" type="presParOf" srcId="{6FE097C2-3925-4B4F-8511-40B714CE2465}" destId="{98EF3E89-4775-4E6B-99CF-164CED692A72}" srcOrd="12" destOrd="0" presId="urn:microsoft.com/office/officeart/2005/8/layout/hierarchy3"/>
    <dgm:cxn modelId="{8E7B7706-BE52-4914-92EC-6D4D37D7B067}" type="presParOf" srcId="{6FE097C2-3925-4B4F-8511-40B714CE2465}" destId="{235C14C5-1E60-4BAA-92AE-9A410F14C6FB}" srcOrd="13" destOrd="0" presId="urn:microsoft.com/office/officeart/2005/8/layout/hierarchy3"/>
    <dgm:cxn modelId="{84B1BFB7-E84B-4926-AA53-37D386BB6207}" type="presParOf" srcId="{809E9FDA-ACDE-4122-B2F5-0551C060978B}" destId="{5FC5D32E-998E-479F-9198-C7C10C0C997F}" srcOrd="1" destOrd="0" presId="urn:microsoft.com/office/officeart/2005/8/layout/hierarchy3"/>
    <dgm:cxn modelId="{A0C467AB-6E09-4F88-BB04-CD2CA80A01FA}" type="presParOf" srcId="{5FC5D32E-998E-479F-9198-C7C10C0C997F}" destId="{2B3C40A6-D230-4B36-80B7-AF038D637507}" srcOrd="0" destOrd="0" presId="urn:microsoft.com/office/officeart/2005/8/layout/hierarchy3"/>
    <dgm:cxn modelId="{2D4A1AE3-E089-4763-96A6-BE5CC1E75CA3}" type="presParOf" srcId="{2B3C40A6-D230-4B36-80B7-AF038D637507}" destId="{06001A4B-4A18-41A0-BB8B-7A53833F7B47}" srcOrd="0" destOrd="0" presId="urn:microsoft.com/office/officeart/2005/8/layout/hierarchy3"/>
    <dgm:cxn modelId="{E709E071-E239-4A51-8EB8-0EED19DC53F8}" type="presParOf" srcId="{2B3C40A6-D230-4B36-80B7-AF038D637507}" destId="{1DD20F09-6CB2-4D40-94E5-0710CC6B045D}" srcOrd="1" destOrd="0" presId="urn:microsoft.com/office/officeart/2005/8/layout/hierarchy3"/>
    <dgm:cxn modelId="{CA6E3442-6812-4BCD-AF59-27B89DA97444}" type="presParOf" srcId="{5FC5D32E-998E-479F-9198-C7C10C0C997F}" destId="{AF7610A4-A9A9-453A-8B90-B51124D31A34}" srcOrd="1" destOrd="0" presId="urn:microsoft.com/office/officeart/2005/8/layout/hierarchy3"/>
    <dgm:cxn modelId="{ACEBCA10-B054-428A-B759-F7958A3505C4}" type="presParOf" srcId="{AF7610A4-A9A9-453A-8B90-B51124D31A34}" destId="{F8E08F74-ABD3-4267-8BBC-23C41BFC5881}" srcOrd="0" destOrd="0" presId="urn:microsoft.com/office/officeart/2005/8/layout/hierarchy3"/>
    <dgm:cxn modelId="{EAFFE568-BCAA-41A9-9909-ECC3B8898CC3}" type="presParOf" srcId="{AF7610A4-A9A9-453A-8B90-B51124D31A34}" destId="{6869E2B1-1C87-4815-8399-C48E56C23497}" srcOrd="1" destOrd="0" presId="urn:microsoft.com/office/officeart/2005/8/layout/hierarchy3"/>
    <dgm:cxn modelId="{22710EA9-F17A-444C-83BD-7A8CDBA6A8E5}" type="presParOf" srcId="{AF7610A4-A9A9-453A-8B90-B51124D31A34}" destId="{62B92C85-C10A-445C-B13B-109CACBC54F2}" srcOrd="2" destOrd="0" presId="urn:microsoft.com/office/officeart/2005/8/layout/hierarchy3"/>
    <dgm:cxn modelId="{A2EFFD44-0CF3-4CF1-9D19-F482781741CB}" type="presParOf" srcId="{AF7610A4-A9A9-453A-8B90-B51124D31A34}" destId="{689B8F54-E05E-4227-AB23-D8EDDD7DE8A3}" srcOrd="3"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3B857D0D-293D-49EE-8AC3-62F6EC71F596}">
      <dgm:prSet custT="1">
        <dgm:style>
          <a:lnRef idx="0">
            <a:schemeClr val="accent1"/>
          </a:lnRef>
          <a:fillRef idx="3">
            <a:schemeClr val="accent1"/>
          </a:fillRef>
          <a:effectRef idx="3">
            <a:schemeClr val="accent1"/>
          </a:effectRef>
          <a:fontRef idx="minor">
            <a:schemeClr val="lt1"/>
          </a:fontRef>
        </dgm:style>
      </dgm:prSet>
      <dgm:spPr>
        <a:solidFill>
          <a:srgbClr val="00B050">
            <a:alpha val="80000"/>
          </a:srgbClr>
        </a:solidFill>
      </dgm:spPr>
      <dgm:t>
        <a:bodyPr/>
        <a:lstStyle/>
        <a:p>
          <a:pPr rtl="0"/>
          <a:r>
            <a:rPr lang="it-IT" sz="2400" u="sng" dirty="0" smtClean="0"/>
            <a:t>Cosa è avvenuto nel 2011</a:t>
          </a:r>
          <a:endParaRPr lang="it-IT" sz="4400" b="1" dirty="0" smtClean="0"/>
        </a:p>
      </dgm:t>
    </dgm:pt>
    <dgm:pt modelId="{C24CB8B5-8626-473F-AD8F-59FB53EED81B}" type="parTrans" cxnId="{91082D54-E59F-4116-9233-761D9B1E66E0}">
      <dgm:prSet/>
      <dgm:spPr/>
      <dgm:t>
        <a:bodyPr/>
        <a:lstStyle/>
        <a:p>
          <a:endParaRPr lang="it-IT"/>
        </a:p>
      </dgm:t>
    </dgm:pt>
    <dgm:pt modelId="{8AFC8D13-1CDD-4735-A2E2-2C1959FFEFA0}" type="sibTrans" cxnId="{91082D54-E59F-4116-9233-761D9B1E66E0}">
      <dgm:prSet/>
      <dgm:spPr/>
      <dgm:t>
        <a:bodyPr/>
        <a:lstStyle/>
        <a:p>
          <a:endParaRPr lang="it-IT"/>
        </a:p>
      </dgm:t>
    </dgm:pt>
    <dgm:pt modelId="{817CEF40-9F51-4798-8F08-F738E0DA1208}">
      <dgm:prSet custT="1"/>
      <dgm:spPr/>
      <dgm:t>
        <a:bodyPr/>
        <a:lstStyle/>
        <a:p>
          <a:pPr algn="ctr"/>
          <a:r>
            <a:rPr lang="it-IT" sz="1800" dirty="0" smtClean="0"/>
            <a:t>91.000 casi per le dogane comunitarie (80.000 nel 2010)</a:t>
          </a:r>
        </a:p>
      </dgm:t>
    </dgm:pt>
    <dgm:pt modelId="{7B8C59FC-B315-42BA-996B-4393449F77F2}" type="parTrans" cxnId="{2EFDF535-F66B-4184-9525-5B84BF2FA5C8}">
      <dgm:prSet/>
      <dgm:spPr/>
      <dgm:t>
        <a:bodyPr/>
        <a:lstStyle/>
        <a:p>
          <a:endParaRPr lang="it-IT"/>
        </a:p>
      </dgm:t>
    </dgm:pt>
    <dgm:pt modelId="{FBAAFF55-FB12-439D-AE09-BEC628CC2798}" type="sibTrans" cxnId="{2EFDF535-F66B-4184-9525-5B84BF2FA5C8}">
      <dgm:prSet/>
      <dgm:spPr/>
      <dgm:t>
        <a:bodyPr/>
        <a:lstStyle/>
        <a:p>
          <a:endParaRPr lang="it-IT"/>
        </a:p>
      </dgm:t>
    </dgm:pt>
    <dgm:pt modelId="{1BFA6DB1-12C1-4A4D-B982-9E7F7E5DEAF7}">
      <dgm:prSet custT="1"/>
      <dgm:spPr/>
      <dgm:t>
        <a:bodyPr/>
        <a:lstStyle/>
        <a:p>
          <a:pPr algn="ctr"/>
          <a:r>
            <a:rPr lang="it-IT" sz="1800" dirty="0" smtClean="0"/>
            <a:t>Valore stimato € 1.3 miliardi (€ 1.1 miliardi nel 2010)</a:t>
          </a:r>
          <a:endParaRPr lang="it-IT" sz="1800" dirty="0"/>
        </a:p>
      </dgm:t>
    </dgm:pt>
    <dgm:pt modelId="{E3089EBE-CF62-4311-B2BB-AFBB4B98C49F}" type="parTrans" cxnId="{04F4FC80-6FE7-4E7D-B281-504AE19781EC}">
      <dgm:prSet/>
      <dgm:spPr/>
      <dgm:t>
        <a:bodyPr/>
        <a:lstStyle/>
        <a:p>
          <a:endParaRPr lang="it-IT"/>
        </a:p>
      </dgm:t>
    </dgm:pt>
    <dgm:pt modelId="{59F14425-FEE8-4BBE-A3A8-3084D7B59FBD}" type="sibTrans" cxnId="{04F4FC80-6FE7-4E7D-B281-504AE19781EC}">
      <dgm:prSet/>
      <dgm:spPr/>
      <dgm:t>
        <a:bodyPr/>
        <a:lstStyle/>
        <a:p>
          <a:endParaRPr lang="it-IT"/>
        </a:p>
      </dgm:t>
    </dgm:pt>
    <dgm:pt modelId="{A3867622-050A-4FFE-BE37-0592213168FF}">
      <dgm:prSet custT="1"/>
      <dgm:spPr/>
      <dgm:t>
        <a:bodyPr/>
        <a:lstStyle/>
        <a:p>
          <a:pPr algn="ctr"/>
          <a:r>
            <a:rPr lang="it-IT" sz="1800" dirty="0" smtClean="0"/>
            <a:t>Sequestrati 115 milioni di prodotti (103 milioni nel 2010)</a:t>
          </a:r>
          <a:endParaRPr lang="it-IT" sz="1800" i="0" dirty="0"/>
        </a:p>
      </dgm:t>
    </dgm:pt>
    <dgm:pt modelId="{33E6C497-9E62-4FFA-8455-CF8EE0F57844}" type="parTrans" cxnId="{D6ED1893-D9B7-4A3F-81D1-2EECB3EA829C}">
      <dgm:prSet/>
      <dgm:spPr/>
      <dgm:t>
        <a:bodyPr/>
        <a:lstStyle/>
        <a:p>
          <a:endParaRPr lang="it-IT"/>
        </a:p>
      </dgm:t>
    </dgm:pt>
    <dgm:pt modelId="{59EA73F1-63B7-4BDD-80A3-50FB10E0779B}" type="sibTrans" cxnId="{D6ED1893-D9B7-4A3F-81D1-2EECB3EA829C}">
      <dgm:prSet/>
      <dgm:spPr/>
      <dgm:t>
        <a:bodyPr/>
        <a:lstStyle/>
        <a:p>
          <a:endParaRPr lang="it-IT"/>
        </a:p>
      </dgm:t>
    </dgm:pt>
    <dgm:pt modelId="{F493D484-F744-4382-AEEC-6AAE7B98EC1B}">
      <dgm:prSet custT="1"/>
      <dgm:spPr/>
      <dgm:t>
        <a:bodyPr/>
        <a:lstStyle/>
        <a:p>
          <a:pPr algn="ctr"/>
          <a:r>
            <a:rPr lang="it-IT" sz="1800" dirty="0" smtClean="0"/>
            <a:t>Medicine (24%) – abbigliamento (21%) - tabacchi (18%) </a:t>
          </a:r>
          <a:endParaRPr lang="it-IT" sz="1800" dirty="0"/>
        </a:p>
      </dgm:t>
    </dgm:pt>
    <dgm:pt modelId="{DE6D2BB4-2E94-4D4C-B9F7-293B40C2461D}" type="sibTrans" cxnId="{2F8DFFA2-C4EC-4C3E-AAC5-55DE8C11D135}">
      <dgm:prSet/>
      <dgm:spPr/>
      <dgm:t>
        <a:bodyPr/>
        <a:lstStyle/>
        <a:p>
          <a:endParaRPr lang="it-IT"/>
        </a:p>
      </dgm:t>
    </dgm:pt>
    <dgm:pt modelId="{FB2B7704-97CD-4825-A8EB-D5121F2E742B}" type="parTrans" cxnId="{2F8DFFA2-C4EC-4C3E-AAC5-55DE8C11D135}">
      <dgm:prSet/>
      <dgm:spPr/>
      <dgm:t>
        <a:bodyPr/>
        <a:lstStyle/>
        <a:p>
          <a:endParaRPr lang="it-IT"/>
        </a:p>
      </dgm:t>
    </dgm:pt>
    <dgm:pt modelId="{0C38C440-AD82-4BC4-A291-E74F1851AC5D}">
      <dgm:prSet custT="1"/>
      <dgm:spPr/>
      <dgm:t>
        <a:bodyPr/>
        <a:lstStyle/>
        <a:p>
          <a:pPr algn="ctr"/>
          <a:r>
            <a:rPr lang="it-IT" sz="1800" dirty="0" smtClean="0"/>
            <a:t>Soprattutto dalla Cina (73%), alimentari dalla Turchia, alcolici da Panama, bevande analcoliche dalla Thailandia, cellulari e computer da Hong Kong, </a:t>
          </a:r>
          <a:r>
            <a:rPr lang="it-IT" sz="1800" dirty="0" err="1" smtClean="0"/>
            <a:t>CD</a:t>
          </a:r>
          <a:r>
            <a:rPr lang="it-IT" sz="1800" dirty="0" smtClean="0"/>
            <a:t> e DVD dalla Siria</a:t>
          </a:r>
          <a:endParaRPr lang="it-IT" sz="1800" dirty="0"/>
        </a:p>
      </dgm:t>
    </dgm:pt>
    <dgm:pt modelId="{B3F3DF75-061F-4FFB-9A85-5AED0E3A71EF}" type="sibTrans" cxnId="{B94F1706-5108-416F-9C9F-FA45EA60AD38}">
      <dgm:prSet/>
      <dgm:spPr/>
      <dgm:t>
        <a:bodyPr/>
        <a:lstStyle/>
        <a:p>
          <a:endParaRPr lang="it-IT"/>
        </a:p>
      </dgm:t>
    </dgm:pt>
    <dgm:pt modelId="{AF6A23E5-EB69-4F9F-8056-0948E4A62117}" type="parTrans" cxnId="{B94F1706-5108-416F-9C9F-FA45EA60AD38}">
      <dgm:prSet/>
      <dgm:spPr/>
      <dgm:t>
        <a:bodyPr/>
        <a:lstStyle/>
        <a:p>
          <a:endParaRPr lang="it-IT"/>
        </a:p>
      </dgm:t>
    </dgm:pt>
    <dgm:pt modelId="{A74DBA54-4EC6-46B2-9054-E7343AD72ACB}">
      <dgm:prSet custT="1"/>
      <dgm:spPr/>
      <dgm:t>
        <a:bodyPr/>
        <a:lstStyle/>
        <a:p>
          <a:pPr algn="ctr"/>
          <a:r>
            <a:rPr lang="it-IT" sz="1800" dirty="0" smtClean="0"/>
            <a:t>Anche dalla Grecia (5%), cellulari dalla Germania, alcolici dal Belgio, calzature da Finlandia e Lettonia, macchinari ed utensili dalla Romania </a:t>
          </a:r>
          <a:endParaRPr lang="it-IT" sz="1800" dirty="0"/>
        </a:p>
      </dgm:t>
    </dgm:pt>
    <dgm:pt modelId="{ABEE1DB1-FFAC-42A0-BC6A-36DE5906C63B}" type="parTrans" cxnId="{FB60C10A-1F2C-44BE-BD98-D3543F660E8E}">
      <dgm:prSet/>
      <dgm:spPr/>
      <dgm:t>
        <a:bodyPr/>
        <a:lstStyle/>
        <a:p>
          <a:endParaRPr lang="it-IT"/>
        </a:p>
      </dgm:t>
    </dgm:pt>
    <dgm:pt modelId="{D2A1127E-9C2E-4F2B-8E46-DB76CECEA549}" type="sibTrans" cxnId="{FB60C10A-1F2C-44BE-BD98-D3543F660E8E}">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CEFD6FA7-5C22-483F-ACC3-E52F8727539E}" type="pres">
      <dgm:prSet presAssocID="{3B857D0D-293D-49EE-8AC3-62F6EC71F596}" presName="root" presStyleCnt="0"/>
      <dgm:spPr/>
    </dgm:pt>
    <dgm:pt modelId="{AE688955-994F-4FB4-9C49-104CE2619227}" type="pres">
      <dgm:prSet presAssocID="{3B857D0D-293D-49EE-8AC3-62F6EC71F596}" presName="rootComposite" presStyleCnt="0"/>
      <dgm:spPr/>
    </dgm:pt>
    <dgm:pt modelId="{A355F862-F365-4831-9644-2F3FAD670DCF}" type="pres">
      <dgm:prSet presAssocID="{3B857D0D-293D-49EE-8AC3-62F6EC71F596}" presName="rootText" presStyleLbl="node1" presStyleIdx="0" presStyleCnt="1" custScaleX="1153728" custScaleY="316435" custLinFactY="-100000" custLinFactNeighborX="0" custLinFactNeighborY="-156801"/>
      <dgm:spPr/>
      <dgm:t>
        <a:bodyPr/>
        <a:lstStyle/>
        <a:p>
          <a:endParaRPr lang="it-IT"/>
        </a:p>
      </dgm:t>
    </dgm:pt>
    <dgm:pt modelId="{6AE67BC3-3824-41D2-AD6F-D866FB1FD2B6}" type="pres">
      <dgm:prSet presAssocID="{3B857D0D-293D-49EE-8AC3-62F6EC71F596}" presName="rootConnector" presStyleLbl="node1" presStyleIdx="0" presStyleCnt="1"/>
      <dgm:spPr/>
      <dgm:t>
        <a:bodyPr/>
        <a:lstStyle/>
        <a:p>
          <a:endParaRPr lang="it-IT"/>
        </a:p>
      </dgm:t>
    </dgm:pt>
    <dgm:pt modelId="{6FE097C2-3925-4B4F-8511-40B714CE2465}" type="pres">
      <dgm:prSet presAssocID="{3B857D0D-293D-49EE-8AC3-62F6EC71F596}" presName="childShape" presStyleCnt="0"/>
      <dgm:spPr/>
    </dgm:pt>
    <dgm:pt modelId="{E3A47DDC-9552-4313-BB2B-275CEE94A4B1}" type="pres">
      <dgm:prSet presAssocID="{7B8C59FC-B315-42BA-996B-4393449F77F2}" presName="Name13" presStyleLbl="parChTrans1D2" presStyleIdx="0" presStyleCnt="6"/>
      <dgm:spPr/>
      <dgm:t>
        <a:bodyPr/>
        <a:lstStyle/>
        <a:p>
          <a:endParaRPr lang="it-IT"/>
        </a:p>
      </dgm:t>
    </dgm:pt>
    <dgm:pt modelId="{46BAB35D-6D6E-4532-A353-B7BD01B990BB}" type="pres">
      <dgm:prSet presAssocID="{817CEF40-9F51-4798-8F08-F738E0DA1208}" presName="childText" presStyleLbl="bgAcc1" presStyleIdx="0" presStyleCnt="6" custScaleX="1235910" custScaleY="102799" custLinFactNeighborX="-78468" custLinFactNeighborY="-25229">
        <dgm:presLayoutVars>
          <dgm:bulletEnabled val="1"/>
        </dgm:presLayoutVars>
      </dgm:prSet>
      <dgm:spPr/>
      <dgm:t>
        <a:bodyPr/>
        <a:lstStyle/>
        <a:p>
          <a:endParaRPr lang="it-IT"/>
        </a:p>
      </dgm:t>
    </dgm:pt>
    <dgm:pt modelId="{D8DB0029-E3A0-4794-88E8-F572FE8CDD4D}" type="pres">
      <dgm:prSet presAssocID="{33E6C497-9E62-4FFA-8455-CF8EE0F57844}" presName="Name13" presStyleLbl="parChTrans1D2" presStyleIdx="1" presStyleCnt="6"/>
      <dgm:spPr/>
      <dgm:t>
        <a:bodyPr/>
        <a:lstStyle/>
        <a:p>
          <a:endParaRPr lang="it-IT"/>
        </a:p>
      </dgm:t>
    </dgm:pt>
    <dgm:pt modelId="{EC092208-9B9A-447D-A6EA-542EE45DDC7B}" type="pres">
      <dgm:prSet presAssocID="{A3867622-050A-4FFE-BE37-0592213168FF}" presName="childText" presStyleLbl="bgAcc1" presStyleIdx="1" presStyleCnt="6" custScaleX="1231413" custScaleY="94356" custLinFactNeighborX="-77642" custLinFactNeighborY="-21550">
        <dgm:presLayoutVars>
          <dgm:bulletEnabled val="1"/>
        </dgm:presLayoutVars>
      </dgm:prSet>
      <dgm:spPr/>
      <dgm:t>
        <a:bodyPr/>
        <a:lstStyle/>
        <a:p>
          <a:endParaRPr lang="it-IT"/>
        </a:p>
      </dgm:t>
    </dgm:pt>
    <dgm:pt modelId="{FA37E3F9-1EE5-4833-9653-3E4F4A828BF5}" type="pres">
      <dgm:prSet presAssocID="{E3089EBE-CF62-4311-B2BB-AFBB4B98C49F}" presName="Name13" presStyleLbl="parChTrans1D2" presStyleIdx="2" presStyleCnt="6"/>
      <dgm:spPr/>
      <dgm:t>
        <a:bodyPr/>
        <a:lstStyle/>
        <a:p>
          <a:endParaRPr lang="it-IT"/>
        </a:p>
      </dgm:t>
    </dgm:pt>
    <dgm:pt modelId="{58FF0BC4-4F65-4971-BA1E-EACAEE9BE7A1}" type="pres">
      <dgm:prSet presAssocID="{1BFA6DB1-12C1-4A4D-B982-9E7F7E5DEAF7}" presName="childText" presStyleLbl="bgAcc1" presStyleIdx="2" presStyleCnt="6" custScaleX="1230809" custScaleY="136155" custLinFactNeighborX="-76874" custLinFactNeighborY="-22813">
        <dgm:presLayoutVars>
          <dgm:bulletEnabled val="1"/>
        </dgm:presLayoutVars>
      </dgm:prSet>
      <dgm:spPr/>
      <dgm:t>
        <a:bodyPr/>
        <a:lstStyle/>
        <a:p>
          <a:endParaRPr lang="it-IT"/>
        </a:p>
      </dgm:t>
    </dgm:pt>
    <dgm:pt modelId="{EF0FFDFF-94C3-4C87-A64D-B32AEFD1B152}" type="pres">
      <dgm:prSet presAssocID="{FB2B7704-97CD-4825-A8EB-D5121F2E742B}" presName="Name13" presStyleLbl="parChTrans1D2" presStyleIdx="3" presStyleCnt="6"/>
      <dgm:spPr/>
      <dgm:t>
        <a:bodyPr/>
        <a:lstStyle/>
        <a:p>
          <a:endParaRPr lang="it-IT"/>
        </a:p>
      </dgm:t>
    </dgm:pt>
    <dgm:pt modelId="{F0469ED4-0ACF-463A-9898-5050460AF7AD}" type="pres">
      <dgm:prSet presAssocID="{F493D484-F744-4382-AEEC-6AAE7B98EC1B}" presName="childText" presStyleLbl="bgAcc1" presStyleIdx="3" presStyleCnt="6" custScaleX="1229899" custScaleY="159775" custLinFactNeighborX="-78468" custLinFactNeighborY="-24641">
        <dgm:presLayoutVars>
          <dgm:bulletEnabled val="1"/>
        </dgm:presLayoutVars>
      </dgm:prSet>
      <dgm:spPr/>
      <dgm:t>
        <a:bodyPr/>
        <a:lstStyle/>
        <a:p>
          <a:endParaRPr lang="it-IT"/>
        </a:p>
      </dgm:t>
    </dgm:pt>
    <dgm:pt modelId="{C942312E-B321-459A-898B-654874ADABB0}" type="pres">
      <dgm:prSet presAssocID="{AF6A23E5-EB69-4F9F-8056-0948E4A62117}" presName="Name13" presStyleLbl="parChTrans1D2" presStyleIdx="4" presStyleCnt="6"/>
      <dgm:spPr/>
    </dgm:pt>
    <dgm:pt modelId="{B2B1B034-B3FA-4810-8A5B-97FB6BB23ABC}" type="pres">
      <dgm:prSet presAssocID="{0C38C440-AD82-4BC4-A291-E74F1851AC5D}" presName="childText" presStyleLbl="bgAcc1" presStyleIdx="4" presStyleCnt="6" custScaleX="1232933" custScaleY="234261" custLinFactNeighborX="-72672" custLinFactNeighborY="-8659">
        <dgm:presLayoutVars>
          <dgm:bulletEnabled val="1"/>
        </dgm:presLayoutVars>
      </dgm:prSet>
      <dgm:spPr/>
      <dgm:t>
        <a:bodyPr/>
        <a:lstStyle/>
        <a:p>
          <a:endParaRPr lang="it-IT"/>
        </a:p>
      </dgm:t>
    </dgm:pt>
    <dgm:pt modelId="{68B94FF4-E7E9-4D20-920C-DD2465CCEC2F}" type="pres">
      <dgm:prSet presAssocID="{ABEE1DB1-FFAC-42A0-BC6A-36DE5906C63B}" presName="Name13" presStyleLbl="parChTrans1D2" presStyleIdx="5" presStyleCnt="6"/>
      <dgm:spPr/>
    </dgm:pt>
    <dgm:pt modelId="{849FD649-EE76-4B28-8A9B-367AEC67F4E9}" type="pres">
      <dgm:prSet presAssocID="{A74DBA54-4EC6-46B2-9054-E7343AD72ACB}" presName="childText" presStyleLbl="bgAcc1" presStyleIdx="5" presStyleCnt="6" custScaleX="1232711" custScaleY="170259" custLinFactNeighborX="-72672" custLinFactNeighborY="328">
        <dgm:presLayoutVars>
          <dgm:bulletEnabled val="1"/>
        </dgm:presLayoutVars>
      </dgm:prSet>
      <dgm:spPr/>
      <dgm:t>
        <a:bodyPr/>
        <a:lstStyle/>
        <a:p>
          <a:endParaRPr lang="it-IT"/>
        </a:p>
      </dgm:t>
    </dgm:pt>
  </dgm:ptLst>
  <dgm:cxnLst>
    <dgm:cxn modelId="{F49AF24A-B62E-48A9-9758-362F071AB7B8}" type="presOf" srcId="{0C38C440-AD82-4BC4-A291-E74F1851AC5D}" destId="{B2B1B034-B3FA-4810-8A5B-97FB6BB23ABC}" srcOrd="0" destOrd="0" presId="urn:microsoft.com/office/officeart/2005/8/layout/hierarchy3"/>
    <dgm:cxn modelId="{91082D54-E59F-4116-9233-761D9B1E66E0}" srcId="{8131308C-E1C9-4D90-B3E3-295E4DDA81F8}" destId="{3B857D0D-293D-49EE-8AC3-62F6EC71F596}" srcOrd="0" destOrd="0" parTransId="{C24CB8B5-8626-473F-AD8F-59FB53EED81B}" sibTransId="{8AFC8D13-1CDD-4735-A2E2-2C1959FFEFA0}"/>
    <dgm:cxn modelId="{BB37A3C9-6F3B-4ADC-B14E-F7DFCB676C81}" type="presOf" srcId="{F493D484-F744-4382-AEEC-6AAE7B98EC1B}" destId="{F0469ED4-0ACF-463A-9898-5050460AF7AD}" srcOrd="0" destOrd="0" presId="urn:microsoft.com/office/officeart/2005/8/layout/hierarchy3"/>
    <dgm:cxn modelId="{D408F028-B2E0-45CF-B847-4578401AA1D3}" type="presOf" srcId="{817CEF40-9F51-4798-8F08-F738E0DA1208}" destId="{46BAB35D-6D6E-4532-A353-B7BD01B990BB}" srcOrd="0" destOrd="0" presId="urn:microsoft.com/office/officeart/2005/8/layout/hierarchy3"/>
    <dgm:cxn modelId="{2340FAA8-40B8-465A-BC02-73B0E0BA779B}" type="presOf" srcId="{8131308C-E1C9-4D90-B3E3-295E4DDA81F8}" destId="{809E9FDA-ACDE-4122-B2F5-0551C060978B}" srcOrd="0" destOrd="0" presId="urn:microsoft.com/office/officeart/2005/8/layout/hierarchy3"/>
    <dgm:cxn modelId="{2F8DFFA2-C4EC-4C3E-AAC5-55DE8C11D135}" srcId="{3B857D0D-293D-49EE-8AC3-62F6EC71F596}" destId="{F493D484-F744-4382-AEEC-6AAE7B98EC1B}" srcOrd="3" destOrd="0" parTransId="{FB2B7704-97CD-4825-A8EB-D5121F2E742B}" sibTransId="{DE6D2BB4-2E94-4D4C-B9F7-293B40C2461D}"/>
    <dgm:cxn modelId="{75925982-6182-4FDC-AA94-17E6F89006B8}" type="presOf" srcId="{A3867622-050A-4FFE-BE37-0592213168FF}" destId="{EC092208-9B9A-447D-A6EA-542EE45DDC7B}" srcOrd="0" destOrd="0" presId="urn:microsoft.com/office/officeart/2005/8/layout/hierarchy3"/>
    <dgm:cxn modelId="{2EFDF535-F66B-4184-9525-5B84BF2FA5C8}" srcId="{3B857D0D-293D-49EE-8AC3-62F6EC71F596}" destId="{817CEF40-9F51-4798-8F08-F738E0DA1208}" srcOrd="0" destOrd="0" parTransId="{7B8C59FC-B315-42BA-996B-4393449F77F2}" sibTransId="{FBAAFF55-FB12-439D-AE09-BEC628CC2798}"/>
    <dgm:cxn modelId="{E3D663AA-C3BE-4014-B30A-E74D506011E2}" type="presOf" srcId="{FB2B7704-97CD-4825-A8EB-D5121F2E742B}" destId="{EF0FFDFF-94C3-4C87-A64D-B32AEFD1B152}" srcOrd="0" destOrd="0" presId="urn:microsoft.com/office/officeart/2005/8/layout/hierarchy3"/>
    <dgm:cxn modelId="{A4E35ED6-E17C-41BE-8F47-CD2BDC1DB4B5}" type="presOf" srcId="{A74DBA54-4EC6-46B2-9054-E7343AD72ACB}" destId="{849FD649-EE76-4B28-8A9B-367AEC67F4E9}" srcOrd="0" destOrd="0" presId="urn:microsoft.com/office/officeart/2005/8/layout/hierarchy3"/>
    <dgm:cxn modelId="{369CB084-79F2-4295-9CDA-BBCE956546CE}" type="presOf" srcId="{1BFA6DB1-12C1-4A4D-B982-9E7F7E5DEAF7}" destId="{58FF0BC4-4F65-4971-BA1E-EACAEE9BE7A1}" srcOrd="0" destOrd="0" presId="urn:microsoft.com/office/officeart/2005/8/layout/hierarchy3"/>
    <dgm:cxn modelId="{B94F1706-5108-416F-9C9F-FA45EA60AD38}" srcId="{3B857D0D-293D-49EE-8AC3-62F6EC71F596}" destId="{0C38C440-AD82-4BC4-A291-E74F1851AC5D}" srcOrd="4" destOrd="0" parTransId="{AF6A23E5-EB69-4F9F-8056-0948E4A62117}" sibTransId="{B3F3DF75-061F-4FFB-9A85-5AED0E3A71EF}"/>
    <dgm:cxn modelId="{5A760947-BCA2-4C45-A523-820FDF7FE754}" type="presOf" srcId="{7B8C59FC-B315-42BA-996B-4393449F77F2}" destId="{E3A47DDC-9552-4313-BB2B-275CEE94A4B1}" srcOrd="0" destOrd="0" presId="urn:microsoft.com/office/officeart/2005/8/layout/hierarchy3"/>
    <dgm:cxn modelId="{7BA6F398-BB32-4943-A2F6-AD766920115C}" type="presOf" srcId="{AF6A23E5-EB69-4F9F-8056-0948E4A62117}" destId="{C942312E-B321-459A-898B-654874ADABB0}" srcOrd="0" destOrd="0" presId="urn:microsoft.com/office/officeart/2005/8/layout/hierarchy3"/>
    <dgm:cxn modelId="{B42EF646-F212-4035-B627-0B0C69DEE809}" type="presOf" srcId="{E3089EBE-CF62-4311-B2BB-AFBB4B98C49F}" destId="{FA37E3F9-1EE5-4833-9653-3E4F4A828BF5}" srcOrd="0" destOrd="0" presId="urn:microsoft.com/office/officeart/2005/8/layout/hierarchy3"/>
    <dgm:cxn modelId="{4D74F74E-E579-4B2E-82B3-70C334F5C867}" type="presOf" srcId="{3B857D0D-293D-49EE-8AC3-62F6EC71F596}" destId="{A355F862-F365-4831-9644-2F3FAD670DCF}" srcOrd="0" destOrd="0" presId="urn:microsoft.com/office/officeart/2005/8/layout/hierarchy3"/>
    <dgm:cxn modelId="{D6ED1893-D9B7-4A3F-81D1-2EECB3EA829C}" srcId="{3B857D0D-293D-49EE-8AC3-62F6EC71F596}" destId="{A3867622-050A-4FFE-BE37-0592213168FF}" srcOrd="1" destOrd="0" parTransId="{33E6C497-9E62-4FFA-8455-CF8EE0F57844}" sibTransId="{59EA73F1-63B7-4BDD-80A3-50FB10E0779B}"/>
    <dgm:cxn modelId="{F3021C66-E8A2-4FBC-BB30-A643BF5D8661}" type="presOf" srcId="{ABEE1DB1-FFAC-42A0-BC6A-36DE5906C63B}" destId="{68B94FF4-E7E9-4D20-920C-DD2465CCEC2F}" srcOrd="0" destOrd="0" presId="urn:microsoft.com/office/officeart/2005/8/layout/hierarchy3"/>
    <dgm:cxn modelId="{3056A47A-758A-4125-9C5F-89EB81BD9799}" type="presOf" srcId="{3B857D0D-293D-49EE-8AC3-62F6EC71F596}" destId="{6AE67BC3-3824-41D2-AD6F-D866FB1FD2B6}" srcOrd="1" destOrd="0" presId="urn:microsoft.com/office/officeart/2005/8/layout/hierarchy3"/>
    <dgm:cxn modelId="{FB60C10A-1F2C-44BE-BD98-D3543F660E8E}" srcId="{3B857D0D-293D-49EE-8AC3-62F6EC71F596}" destId="{A74DBA54-4EC6-46B2-9054-E7343AD72ACB}" srcOrd="5" destOrd="0" parTransId="{ABEE1DB1-FFAC-42A0-BC6A-36DE5906C63B}" sibTransId="{D2A1127E-9C2E-4F2B-8E46-DB76CECEA549}"/>
    <dgm:cxn modelId="{04F4FC80-6FE7-4E7D-B281-504AE19781EC}" srcId="{3B857D0D-293D-49EE-8AC3-62F6EC71F596}" destId="{1BFA6DB1-12C1-4A4D-B982-9E7F7E5DEAF7}" srcOrd="2" destOrd="0" parTransId="{E3089EBE-CF62-4311-B2BB-AFBB4B98C49F}" sibTransId="{59F14425-FEE8-4BBE-A3A8-3084D7B59FBD}"/>
    <dgm:cxn modelId="{C38CA078-87AC-4952-B492-FC0CFBD99AF0}" type="presOf" srcId="{33E6C497-9E62-4FFA-8455-CF8EE0F57844}" destId="{D8DB0029-E3A0-4794-88E8-F572FE8CDD4D}" srcOrd="0" destOrd="0" presId="urn:microsoft.com/office/officeart/2005/8/layout/hierarchy3"/>
    <dgm:cxn modelId="{00E9B65C-8F0F-4948-B95A-4D87A55C7974}" type="presParOf" srcId="{809E9FDA-ACDE-4122-B2F5-0551C060978B}" destId="{CEFD6FA7-5C22-483F-ACC3-E52F8727539E}" srcOrd="0" destOrd="0" presId="urn:microsoft.com/office/officeart/2005/8/layout/hierarchy3"/>
    <dgm:cxn modelId="{719F11AB-FDBF-4A0B-9773-78A53FC51510}" type="presParOf" srcId="{CEFD6FA7-5C22-483F-ACC3-E52F8727539E}" destId="{AE688955-994F-4FB4-9C49-104CE2619227}" srcOrd="0" destOrd="0" presId="urn:microsoft.com/office/officeart/2005/8/layout/hierarchy3"/>
    <dgm:cxn modelId="{32E3296B-56A0-484A-BF3A-7AF5DF558E3F}" type="presParOf" srcId="{AE688955-994F-4FB4-9C49-104CE2619227}" destId="{A355F862-F365-4831-9644-2F3FAD670DCF}" srcOrd="0" destOrd="0" presId="urn:microsoft.com/office/officeart/2005/8/layout/hierarchy3"/>
    <dgm:cxn modelId="{121FE53A-F81F-4AF0-A875-274A906196E9}" type="presParOf" srcId="{AE688955-994F-4FB4-9C49-104CE2619227}" destId="{6AE67BC3-3824-41D2-AD6F-D866FB1FD2B6}" srcOrd="1" destOrd="0" presId="urn:microsoft.com/office/officeart/2005/8/layout/hierarchy3"/>
    <dgm:cxn modelId="{49728D4D-5326-4236-80BB-24F3CE9A2974}" type="presParOf" srcId="{CEFD6FA7-5C22-483F-ACC3-E52F8727539E}" destId="{6FE097C2-3925-4B4F-8511-40B714CE2465}" srcOrd="1" destOrd="0" presId="urn:microsoft.com/office/officeart/2005/8/layout/hierarchy3"/>
    <dgm:cxn modelId="{F55F3C2D-F7CD-40CE-A5A9-15F25AB32D75}" type="presParOf" srcId="{6FE097C2-3925-4B4F-8511-40B714CE2465}" destId="{E3A47DDC-9552-4313-BB2B-275CEE94A4B1}" srcOrd="0" destOrd="0" presId="urn:microsoft.com/office/officeart/2005/8/layout/hierarchy3"/>
    <dgm:cxn modelId="{2AC3A600-5B8A-4CBA-A458-FDDCB56D83E9}" type="presParOf" srcId="{6FE097C2-3925-4B4F-8511-40B714CE2465}" destId="{46BAB35D-6D6E-4532-A353-B7BD01B990BB}" srcOrd="1" destOrd="0" presId="urn:microsoft.com/office/officeart/2005/8/layout/hierarchy3"/>
    <dgm:cxn modelId="{430CF45F-B089-422A-A989-5AAFD426394B}" type="presParOf" srcId="{6FE097C2-3925-4B4F-8511-40B714CE2465}" destId="{D8DB0029-E3A0-4794-88E8-F572FE8CDD4D}" srcOrd="2" destOrd="0" presId="urn:microsoft.com/office/officeart/2005/8/layout/hierarchy3"/>
    <dgm:cxn modelId="{77E59286-A4EF-403F-A4F4-FC37E7DFB392}" type="presParOf" srcId="{6FE097C2-3925-4B4F-8511-40B714CE2465}" destId="{EC092208-9B9A-447D-A6EA-542EE45DDC7B}" srcOrd="3" destOrd="0" presId="urn:microsoft.com/office/officeart/2005/8/layout/hierarchy3"/>
    <dgm:cxn modelId="{6D3B0780-AE54-480D-9DCA-ED2E1C5A0597}" type="presParOf" srcId="{6FE097C2-3925-4B4F-8511-40B714CE2465}" destId="{FA37E3F9-1EE5-4833-9653-3E4F4A828BF5}" srcOrd="4" destOrd="0" presId="urn:microsoft.com/office/officeart/2005/8/layout/hierarchy3"/>
    <dgm:cxn modelId="{BD093AF6-23F5-476B-91E6-F33867FC7A16}" type="presParOf" srcId="{6FE097C2-3925-4B4F-8511-40B714CE2465}" destId="{58FF0BC4-4F65-4971-BA1E-EACAEE9BE7A1}" srcOrd="5" destOrd="0" presId="urn:microsoft.com/office/officeart/2005/8/layout/hierarchy3"/>
    <dgm:cxn modelId="{DFDF5AA9-5E34-4604-9688-CE38F5A51314}" type="presParOf" srcId="{6FE097C2-3925-4B4F-8511-40B714CE2465}" destId="{EF0FFDFF-94C3-4C87-A64D-B32AEFD1B152}" srcOrd="6" destOrd="0" presId="urn:microsoft.com/office/officeart/2005/8/layout/hierarchy3"/>
    <dgm:cxn modelId="{1CFC8EEE-2D04-4402-A9AB-5239B4964B5E}" type="presParOf" srcId="{6FE097C2-3925-4B4F-8511-40B714CE2465}" destId="{F0469ED4-0ACF-463A-9898-5050460AF7AD}" srcOrd="7" destOrd="0" presId="urn:microsoft.com/office/officeart/2005/8/layout/hierarchy3"/>
    <dgm:cxn modelId="{B9311A9C-E295-430E-B88B-40BFE7E390E0}" type="presParOf" srcId="{6FE097C2-3925-4B4F-8511-40B714CE2465}" destId="{C942312E-B321-459A-898B-654874ADABB0}" srcOrd="8" destOrd="0" presId="urn:microsoft.com/office/officeart/2005/8/layout/hierarchy3"/>
    <dgm:cxn modelId="{A7EE74A6-ACF5-42EF-9B67-AA8B8F92F387}" type="presParOf" srcId="{6FE097C2-3925-4B4F-8511-40B714CE2465}" destId="{B2B1B034-B3FA-4810-8A5B-97FB6BB23ABC}" srcOrd="9" destOrd="0" presId="urn:microsoft.com/office/officeart/2005/8/layout/hierarchy3"/>
    <dgm:cxn modelId="{245978E8-46FF-413F-8EC9-BB71CF34FFB5}" type="presParOf" srcId="{6FE097C2-3925-4B4F-8511-40B714CE2465}" destId="{68B94FF4-E7E9-4D20-920C-DD2465CCEC2F}" srcOrd="10" destOrd="0" presId="urn:microsoft.com/office/officeart/2005/8/layout/hierarchy3"/>
    <dgm:cxn modelId="{13D6B4D8-9631-4B05-9898-7BF11E0227EB}" type="presParOf" srcId="{6FE097C2-3925-4B4F-8511-40B714CE2465}" destId="{849FD649-EE76-4B28-8A9B-367AEC67F4E9}" srcOrd="11"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3B857D0D-293D-49EE-8AC3-62F6EC71F596}">
      <dgm:prSet custT="1">
        <dgm:style>
          <a:lnRef idx="0">
            <a:schemeClr val="accent1"/>
          </a:lnRef>
          <a:fillRef idx="3">
            <a:schemeClr val="accent1"/>
          </a:fillRef>
          <a:effectRef idx="3">
            <a:schemeClr val="accent1"/>
          </a:effectRef>
          <a:fontRef idx="minor">
            <a:schemeClr val="lt1"/>
          </a:fontRef>
        </dgm:style>
      </dgm:prSet>
      <dgm:spPr>
        <a:solidFill>
          <a:srgbClr val="00B050">
            <a:alpha val="80000"/>
          </a:srgbClr>
        </a:solidFill>
      </dgm:spPr>
      <dgm:t>
        <a:bodyPr/>
        <a:lstStyle/>
        <a:p>
          <a:pPr rtl="0"/>
          <a:r>
            <a:rPr lang="it-IT" sz="2400" u="sng" dirty="0" smtClean="0"/>
            <a:t>Ossia conferire identità/caratteristiche non possedute</a:t>
          </a:r>
          <a:endParaRPr lang="it-IT" sz="4400" b="1" dirty="0" smtClean="0"/>
        </a:p>
      </dgm:t>
    </dgm:pt>
    <dgm:pt modelId="{C24CB8B5-8626-473F-AD8F-59FB53EED81B}" type="parTrans" cxnId="{91082D54-E59F-4116-9233-761D9B1E66E0}">
      <dgm:prSet/>
      <dgm:spPr/>
      <dgm:t>
        <a:bodyPr/>
        <a:lstStyle/>
        <a:p>
          <a:endParaRPr lang="it-IT"/>
        </a:p>
      </dgm:t>
    </dgm:pt>
    <dgm:pt modelId="{8AFC8D13-1CDD-4735-A2E2-2C1959FFEFA0}" type="sibTrans" cxnId="{91082D54-E59F-4116-9233-761D9B1E66E0}">
      <dgm:prSet/>
      <dgm:spPr/>
      <dgm:t>
        <a:bodyPr/>
        <a:lstStyle/>
        <a:p>
          <a:endParaRPr lang="it-IT"/>
        </a:p>
      </dgm:t>
    </dgm:pt>
    <dgm:pt modelId="{817CEF40-9F51-4798-8F08-F738E0DA1208}">
      <dgm:prSet custT="1"/>
      <dgm:spPr/>
      <dgm:t>
        <a:bodyPr/>
        <a:lstStyle/>
        <a:p>
          <a:pPr algn="ctr"/>
          <a:r>
            <a:rPr lang="it-IT" sz="1800" dirty="0" smtClean="0"/>
            <a:t>di tipo merceologico (olio di semi per olio di oliva)</a:t>
          </a:r>
        </a:p>
      </dgm:t>
    </dgm:pt>
    <dgm:pt modelId="{7B8C59FC-B315-42BA-996B-4393449F77F2}" type="parTrans" cxnId="{2EFDF535-F66B-4184-9525-5B84BF2FA5C8}">
      <dgm:prSet/>
      <dgm:spPr/>
      <dgm:t>
        <a:bodyPr/>
        <a:lstStyle/>
        <a:p>
          <a:endParaRPr lang="it-IT"/>
        </a:p>
      </dgm:t>
    </dgm:pt>
    <dgm:pt modelId="{FBAAFF55-FB12-439D-AE09-BEC628CC2798}" type="sibTrans" cxnId="{2EFDF535-F66B-4184-9525-5B84BF2FA5C8}">
      <dgm:prSet/>
      <dgm:spPr/>
      <dgm:t>
        <a:bodyPr/>
        <a:lstStyle/>
        <a:p>
          <a:endParaRPr lang="it-IT"/>
        </a:p>
      </dgm:t>
    </dgm:pt>
    <dgm:pt modelId="{1BFA6DB1-12C1-4A4D-B982-9E7F7E5DEAF7}">
      <dgm:prSet custT="1"/>
      <dgm:spPr/>
      <dgm:t>
        <a:bodyPr/>
        <a:lstStyle/>
        <a:p>
          <a:pPr algn="ctr"/>
          <a:r>
            <a:rPr lang="it-IT" sz="1800" dirty="0" smtClean="0"/>
            <a:t>di tipo territoriale (olive greche spacciate per pugliesi)</a:t>
          </a:r>
          <a:endParaRPr lang="it-IT" sz="1800" dirty="0"/>
        </a:p>
      </dgm:t>
    </dgm:pt>
    <dgm:pt modelId="{E3089EBE-CF62-4311-B2BB-AFBB4B98C49F}" type="parTrans" cxnId="{04F4FC80-6FE7-4E7D-B281-504AE19781EC}">
      <dgm:prSet/>
      <dgm:spPr/>
      <dgm:t>
        <a:bodyPr/>
        <a:lstStyle/>
        <a:p>
          <a:endParaRPr lang="it-IT"/>
        </a:p>
      </dgm:t>
    </dgm:pt>
    <dgm:pt modelId="{59F14425-FEE8-4BBE-A3A8-3084D7B59FBD}" type="sibTrans" cxnId="{04F4FC80-6FE7-4E7D-B281-504AE19781EC}">
      <dgm:prSet/>
      <dgm:spPr/>
      <dgm:t>
        <a:bodyPr/>
        <a:lstStyle/>
        <a:p>
          <a:endParaRPr lang="it-IT"/>
        </a:p>
      </dgm:t>
    </dgm:pt>
    <dgm:pt modelId="{F493D484-F744-4382-AEEC-6AAE7B98EC1B}">
      <dgm:prSet custT="1"/>
      <dgm:spPr/>
      <dgm:t>
        <a:bodyPr/>
        <a:lstStyle/>
        <a:p>
          <a:pPr algn="ctr"/>
          <a:r>
            <a:rPr lang="it-IT" sz="1800" dirty="0" smtClean="0"/>
            <a:t>di tipo temporale (data di produzione e/o scadenza diversa da quella effettiva)</a:t>
          </a:r>
          <a:endParaRPr lang="it-IT" sz="1800" dirty="0"/>
        </a:p>
      </dgm:t>
    </dgm:pt>
    <dgm:pt modelId="{FB2B7704-97CD-4825-A8EB-D5121F2E742B}" type="parTrans" cxnId="{2F8DFFA2-C4EC-4C3E-AAC5-55DE8C11D135}">
      <dgm:prSet/>
      <dgm:spPr/>
      <dgm:t>
        <a:bodyPr/>
        <a:lstStyle/>
        <a:p>
          <a:endParaRPr lang="it-IT"/>
        </a:p>
      </dgm:t>
    </dgm:pt>
    <dgm:pt modelId="{DE6D2BB4-2E94-4D4C-B9F7-293B40C2461D}" type="sibTrans" cxnId="{2F8DFFA2-C4EC-4C3E-AAC5-55DE8C11D135}">
      <dgm:prSet/>
      <dgm:spPr/>
      <dgm:t>
        <a:bodyPr/>
        <a:lstStyle/>
        <a:p>
          <a:endParaRPr lang="it-IT"/>
        </a:p>
      </dgm:t>
    </dgm:pt>
    <dgm:pt modelId="{A3867622-050A-4FFE-BE37-0592213168FF}">
      <dgm:prSet custT="1"/>
      <dgm:spPr/>
      <dgm:t>
        <a:bodyPr/>
        <a:lstStyle/>
        <a:p>
          <a:pPr algn="ctr"/>
          <a:r>
            <a:rPr lang="it-IT" sz="1800" dirty="0" smtClean="0"/>
            <a:t>di tipo aziendale (bene prodotto da impresa diversa da quella indicata)</a:t>
          </a:r>
          <a:endParaRPr lang="it-IT" sz="1800" i="0" dirty="0"/>
        </a:p>
      </dgm:t>
    </dgm:pt>
    <dgm:pt modelId="{33E6C497-9E62-4FFA-8455-CF8EE0F57844}" type="parTrans" cxnId="{D6ED1893-D9B7-4A3F-81D1-2EECB3EA829C}">
      <dgm:prSet/>
      <dgm:spPr/>
      <dgm:t>
        <a:bodyPr/>
        <a:lstStyle/>
        <a:p>
          <a:endParaRPr lang="it-IT"/>
        </a:p>
      </dgm:t>
    </dgm:pt>
    <dgm:pt modelId="{59EA73F1-63B7-4BDD-80A3-50FB10E0779B}" type="sibTrans" cxnId="{D6ED1893-D9B7-4A3F-81D1-2EECB3EA829C}">
      <dgm:prSet/>
      <dgm:spPr/>
      <dgm:t>
        <a:bodyPr/>
        <a:lstStyle/>
        <a:p>
          <a:endParaRPr lang="it-IT"/>
        </a:p>
      </dgm:t>
    </dgm:pt>
    <dgm:pt modelId="{0C38C440-AD82-4BC4-A291-E74F1851AC5D}">
      <dgm:prSet custT="1"/>
      <dgm:spPr/>
      <dgm:t>
        <a:bodyPr/>
        <a:lstStyle/>
        <a:p>
          <a:pPr algn="ctr"/>
          <a:r>
            <a:rPr lang="it-IT" sz="1800" dirty="0" smtClean="0"/>
            <a:t>di tipo qualitativo (vino da tavola invece che vino DOC) </a:t>
          </a:r>
          <a:endParaRPr lang="it-IT" sz="1800" dirty="0"/>
        </a:p>
      </dgm:t>
    </dgm:pt>
    <dgm:pt modelId="{AF6A23E5-EB69-4F9F-8056-0948E4A62117}" type="parTrans" cxnId="{B94F1706-5108-416F-9C9F-FA45EA60AD38}">
      <dgm:prSet/>
      <dgm:spPr/>
      <dgm:t>
        <a:bodyPr/>
        <a:lstStyle/>
        <a:p>
          <a:endParaRPr lang="it-IT"/>
        </a:p>
      </dgm:t>
    </dgm:pt>
    <dgm:pt modelId="{B3F3DF75-061F-4FFB-9A85-5AED0E3A71EF}" type="sibTrans" cxnId="{B94F1706-5108-416F-9C9F-FA45EA60AD38}">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CEFD6FA7-5C22-483F-ACC3-E52F8727539E}" type="pres">
      <dgm:prSet presAssocID="{3B857D0D-293D-49EE-8AC3-62F6EC71F596}" presName="root" presStyleCnt="0"/>
      <dgm:spPr/>
    </dgm:pt>
    <dgm:pt modelId="{AE688955-994F-4FB4-9C49-104CE2619227}" type="pres">
      <dgm:prSet presAssocID="{3B857D0D-293D-49EE-8AC3-62F6EC71F596}" presName="rootComposite" presStyleCnt="0"/>
      <dgm:spPr/>
    </dgm:pt>
    <dgm:pt modelId="{A355F862-F365-4831-9644-2F3FAD670DCF}" type="pres">
      <dgm:prSet presAssocID="{3B857D0D-293D-49EE-8AC3-62F6EC71F596}" presName="rootText" presStyleLbl="node1" presStyleIdx="0" presStyleCnt="1" custScaleX="1153728" custScaleY="316435" custLinFactY="-100000" custLinFactNeighborX="0" custLinFactNeighborY="-156801"/>
      <dgm:spPr/>
      <dgm:t>
        <a:bodyPr/>
        <a:lstStyle/>
        <a:p>
          <a:endParaRPr lang="it-IT"/>
        </a:p>
      </dgm:t>
    </dgm:pt>
    <dgm:pt modelId="{6AE67BC3-3824-41D2-AD6F-D866FB1FD2B6}" type="pres">
      <dgm:prSet presAssocID="{3B857D0D-293D-49EE-8AC3-62F6EC71F596}" presName="rootConnector" presStyleLbl="node1" presStyleIdx="0" presStyleCnt="1"/>
      <dgm:spPr/>
      <dgm:t>
        <a:bodyPr/>
        <a:lstStyle/>
        <a:p>
          <a:endParaRPr lang="it-IT"/>
        </a:p>
      </dgm:t>
    </dgm:pt>
    <dgm:pt modelId="{6FE097C2-3925-4B4F-8511-40B714CE2465}" type="pres">
      <dgm:prSet presAssocID="{3B857D0D-293D-49EE-8AC3-62F6EC71F596}" presName="childShape" presStyleCnt="0"/>
      <dgm:spPr/>
    </dgm:pt>
    <dgm:pt modelId="{E3A47DDC-9552-4313-BB2B-275CEE94A4B1}" type="pres">
      <dgm:prSet presAssocID="{7B8C59FC-B315-42BA-996B-4393449F77F2}" presName="Name13" presStyleLbl="parChTrans1D2" presStyleIdx="0" presStyleCnt="5"/>
      <dgm:spPr/>
      <dgm:t>
        <a:bodyPr/>
        <a:lstStyle/>
        <a:p>
          <a:endParaRPr lang="it-IT"/>
        </a:p>
      </dgm:t>
    </dgm:pt>
    <dgm:pt modelId="{46BAB35D-6D6E-4532-A353-B7BD01B990BB}" type="pres">
      <dgm:prSet presAssocID="{817CEF40-9F51-4798-8F08-F738E0DA1208}" presName="childText" presStyleLbl="bgAcc1" presStyleIdx="0" presStyleCnt="5" custScaleX="1235910" custScaleY="102799" custLinFactNeighborX="-78468" custLinFactNeighborY="-25229">
        <dgm:presLayoutVars>
          <dgm:bulletEnabled val="1"/>
        </dgm:presLayoutVars>
      </dgm:prSet>
      <dgm:spPr/>
      <dgm:t>
        <a:bodyPr/>
        <a:lstStyle/>
        <a:p>
          <a:endParaRPr lang="it-IT"/>
        </a:p>
      </dgm:t>
    </dgm:pt>
    <dgm:pt modelId="{D8DB0029-E3A0-4794-88E8-F572FE8CDD4D}" type="pres">
      <dgm:prSet presAssocID="{33E6C497-9E62-4FFA-8455-CF8EE0F57844}" presName="Name13" presStyleLbl="parChTrans1D2" presStyleIdx="1" presStyleCnt="5"/>
      <dgm:spPr/>
      <dgm:t>
        <a:bodyPr/>
        <a:lstStyle/>
        <a:p>
          <a:endParaRPr lang="it-IT"/>
        </a:p>
      </dgm:t>
    </dgm:pt>
    <dgm:pt modelId="{EC092208-9B9A-447D-A6EA-542EE45DDC7B}" type="pres">
      <dgm:prSet presAssocID="{A3867622-050A-4FFE-BE37-0592213168FF}" presName="childText" presStyleLbl="bgAcc1" presStyleIdx="1" presStyleCnt="5" custScaleX="1231413" custScaleY="161406" custLinFactNeighborX="-77642" custLinFactNeighborY="-21550">
        <dgm:presLayoutVars>
          <dgm:bulletEnabled val="1"/>
        </dgm:presLayoutVars>
      </dgm:prSet>
      <dgm:spPr/>
      <dgm:t>
        <a:bodyPr/>
        <a:lstStyle/>
        <a:p>
          <a:endParaRPr lang="it-IT"/>
        </a:p>
      </dgm:t>
    </dgm:pt>
    <dgm:pt modelId="{FA37E3F9-1EE5-4833-9653-3E4F4A828BF5}" type="pres">
      <dgm:prSet presAssocID="{E3089EBE-CF62-4311-B2BB-AFBB4B98C49F}" presName="Name13" presStyleLbl="parChTrans1D2" presStyleIdx="2" presStyleCnt="5"/>
      <dgm:spPr/>
      <dgm:t>
        <a:bodyPr/>
        <a:lstStyle/>
        <a:p>
          <a:endParaRPr lang="it-IT"/>
        </a:p>
      </dgm:t>
    </dgm:pt>
    <dgm:pt modelId="{58FF0BC4-4F65-4971-BA1E-EACAEE9BE7A1}" type="pres">
      <dgm:prSet presAssocID="{1BFA6DB1-12C1-4A4D-B982-9E7F7E5DEAF7}" presName="childText" presStyleLbl="bgAcc1" presStyleIdx="2" presStyleCnt="5" custScaleX="1230809" custScaleY="136155" custLinFactNeighborX="-76874" custLinFactNeighborY="-22813">
        <dgm:presLayoutVars>
          <dgm:bulletEnabled val="1"/>
        </dgm:presLayoutVars>
      </dgm:prSet>
      <dgm:spPr/>
      <dgm:t>
        <a:bodyPr/>
        <a:lstStyle/>
        <a:p>
          <a:endParaRPr lang="it-IT"/>
        </a:p>
      </dgm:t>
    </dgm:pt>
    <dgm:pt modelId="{EF0FFDFF-94C3-4C87-A64D-B32AEFD1B152}" type="pres">
      <dgm:prSet presAssocID="{FB2B7704-97CD-4825-A8EB-D5121F2E742B}" presName="Name13" presStyleLbl="parChTrans1D2" presStyleIdx="3" presStyleCnt="5"/>
      <dgm:spPr/>
      <dgm:t>
        <a:bodyPr/>
        <a:lstStyle/>
        <a:p>
          <a:endParaRPr lang="it-IT"/>
        </a:p>
      </dgm:t>
    </dgm:pt>
    <dgm:pt modelId="{F0469ED4-0ACF-463A-9898-5050460AF7AD}" type="pres">
      <dgm:prSet presAssocID="{F493D484-F744-4382-AEEC-6AAE7B98EC1B}" presName="childText" presStyleLbl="bgAcc1" presStyleIdx="3" presStyleCnt="5" custScaleX="1229899" custScaleY="159775" custLinFactNeighborX="-78468" custLinFactNeighborY="-24641">
        <dgm:presLayoutVars>
          <dgm:bulletEnabled val="1"/>
        </dgm:presLayoutVars>
      </dgm:prSet>
      <dgm:spPr/>
      <dgm:t>
        <a:bodyPr/>
        <a:lstStyle/>
        <a:p>
          <a:endParaRPr lang="it-IT"/>
        </a:p>
      </dgm:t>
    </dgm:pt>
    <dgm:pt modelId="{C942312E-B321-459A-898B-654874ADABB0}" type="pres">
      <dgm:prSet presAssocID="{AF6A23E5-EB69-4F9F-8056-0948E4A62117}" presName="Name13" presStyleLbl="parChTrans1D2" presStyleIdx="4" presStyleCnt="5"/>
      <dgm:spPr/>
    </dgm:pt>
    <dgm:pt modelId="{B2B1B034-B3FA-4810-8A5B-97FB6BB23ABC}" type="pres">
      <dgm:prSet presAssocID="{0C38C440-AD82-4BC4-A291-E74F1851AC5D}" presName="childText" presStyleLbl="bgAcc1" presStyleIdx="4" presStyleCnt="5" custScaleX="1232933" custScaleY="149560" custLinFactNeighborX="-77947" custLinFactNeighborY="-15358">
        <dgm:presLayoutVars>
          <dgm:bulletEnabled val="1"/>
        </dgm:presLayoutVars>
      </dgm:prSet>
      <dgm:spPr/>
      <dgm:t>
        <a:bodyPr/>
        <a:lstStyle/>
        <a:p>
          <a:endParaRPr lang="it-IT"/>
        </a:p>
      </dgm:t>
    </dgm:pt>
  </dgm:ptLst>
  <dgm:cxnLst>
    <dgm:cxn modelId="{F9679EEF-51F7-46B2-8C46-37AF30759AE5}" type="presOf" srcId="{F493D484-F744-4382-AEEC-6AAE7B98EC1B}" destId="{F0469ED4-0ACF-463A-9898-5050460AF7AD}" srcOrd="0" destOrd="0" presId="urn:microsoft.com/office/officeart/2005/8/layout/hierarchy3"/>
    <dgm:cxn modelId="{C799DF2A-FB6A-498F-ADC7-EFA639432C8A}" type="presOf" srcId="{1BFA6DB1-12C1-4A4D-B982-9E7F7E5DEAF7}" destId="{58FF0BC4-4F65-4971-BA1E-EACAEE9BE7A1}" srcOrd="0" destOrd="0" presId="urn:microsoft.com/office/officeart/2005/8/layout/hierarchy3"/>
    <dgm:cxn modelId="{FEAB15F3-389A-4A66-836D-B1518101FEA6}" type="presOf" srcId="{E3089EBE-CF62-4311-B2BB-AFBB4B98C49F}" destId="{FA37E3F9-1EE5-4833-9653-3E4F4A828BF5}" srcOrd="0" destOrd="0" presId="urn:microsoft.com/office/officeart/2005/8/layout/hierarchy3"/>
    <dgm:cxn modelId="{364922F1-EC1F-4C30-B226-5D56772F944C}" type="presOf" srcId="{817CEF40-9F51-4798-8F08-F738E0DA1208}" destId="{46BAB35D-6D6E-4532-A353-B7BD01B990BB}" srcOrd="0" destOrd="0" presId="urn:microsoft.com/office/officeart/2005/8/layout/hierarchy3"/>
    <dgm:cxn modelId="{B1E138E3-283A-4F85-9824-3B988E1A8031}" type="presOf" srcId="{0C38C440-AD82-4BC4-A291-E74F1851AC5D}" destId="{B2B1B034-B3FA-4810-8A5B-97FB6BB23ABC}" srcOrd="0" destOrd="0" presId="urn:microsoft.com/office/officeart/2005/8/layout/hierarchy3"/>
    <dgm:cxn modelId="{D3FA630F-26C2-4971-8018-D2420B5B715F}" type="presOf" srcId="{FB2B7704-97CD-4825-A8EB-D5121F2E742B}" destId="{EF0FFDFF-94C3-4C87-A64D-B32AEFD1B152}" srcOrd="0" destOrd="0" presId="urn:microsoft.com/office/officeart/2005/8/layout/hierarchy3"/>
    <dgm:cxn modelId="{CDECDB31-38F7-413F-B80E-5F1E684090ED}" type="presOf" srcId="{33E6C497-9E62-4FFA-8455-CF8EE0F57844}" destId="{D8DB0029-E3A0-4794-88E8-F572FE8CDD4D}" srcOrd="0" destOrd="0" presId="urn:microsoft.com/office/officeart/2005/8/layout/hierarchy3"/>
    <dgm:cxn modelId="{A57C1378-275D-40EF-A30A-EFB3A0B6DEFD}" type="presOf" srcId="{8131308C-E1C9-4D90-B3E3-295E4DDA81F8}" destId="{809E9FDA-ACDE-4122-B2F5-0551C060978B}" srcOrd="0" destOrd="0" presId="urn:microsoft.com/office/officeart/2005/8/layout/hierarchy3"/>
    <dgm:cxn modelId="{2D1285D3-22F1-45A4-A7D3-FA0161838DDF}" type="presOf" srcId="{3B857D0D-293D-49EE-8AC3-62F6EC71F596}" destId="{A355F862-F365-4831-9644-2F3FAD670DCF}" srcOrd="0" destOrd="0" presId="urn:microsoft.com/office/officeart/2005/8/layout/hierarchy3"/>
    <dgm:cxn modelId="{04F4FC80-6FE7-4E7D-B281-504AE19781EC}" srcId="{3B857D0D-293D-49EE-8AC3-62F6EC71F596}" destId="{1BFA6DB1-12C1-4A4D-B982-9E7F7E5DEAF7}" srcOrd="2" destOrd="0" parTransId="{E3089EBE-CF62-4311-B2BB-AFBB4B98C49F}" sibTransId="{59F14425-FEE8-4BBE-A3A8-3084D7B59FBD}"/>
    <dgm:cxn modelId="{D6ED1893-D9B7-4A3F-81D1-2EECB3EA829C}" srcId="{3B857D0D-293D-49EE-8AC3-62F6EC71F596}" destId="{A3867622-050A-4FFE-BE37-0592213168FF}" srcOrd="1" destOrd="0" parTransId="{33E6C497-9E62-4FFA-8455-CF8EE0F57844}" sibTransId="{59EA73F1-63B7-4BDD-80A3-50FB10E0779B}"/>
    <dgm:cxn modelId="{B94F1706-5108-416F-9C9F-FA45EA60AD38}" srcId="{3B857D0D-293D-49EE-8AC3-62F6EC71F596}" destId="{0C38C440-AD82-4BC4-A291-E74F1851AC5D}" srcOrd="4" destOrd="0" parTransId="{AF6A23E5-EB69-4F9F-8056-0948E4A62117}" sibTransId="{B3F3DF75-061F-4FFB-9A85-5AED0E3A71EF}"/>
    <dgm:cxn modelId="{2EFDF535-F66B-4184-9525-5B84BF2FA5C8}" srcId="{3B857D0D-293D-49EE-8AC3-62F6EC71F596}" destId="{817CEF40-9F51-4798-8F08-F738E0DA1208}" srcOrd="0" destOrd="0" parTransId="{7B8C59FC-B315-42BA-996B-4393449F77F2}" sibTransId="{FBAAFF55-FB12-439D-AE09-BEC628CC2798}"/>
    <dgm:cxn modelId="{FB9B997E-54F6-493A-A9A8-C419BABE6922}" type="presOf" srcId="{AF6A23E5-EB69-4F9F-8056-0948E4A62117}" destId="{C942312E-B321-459A-898B-654874ADABB0}" srcOrd="0" destOrd="0" presId="urn:microsoft.com/office/officeart/2005/8/layout/hierarchy3"/>
    <dgm:cxn modelId="{2F8DFFA2-C4EC-4C3E-AAC5-55DE8C11D135}" srcId="{3B857D0D-293D-49EE-8AC3-62F6EC71F596}" destId="{F493D484-F744-4382-AEEC-6AAE7B98EC1B}" srcOrd="3" destOrd="0" parTransId="{FB2B7704-97CD-4825-A8EB-D5121F2E742B}" sibTransId="{DE6D2BB4-2E94-4D4C-B9F7-293B40C2461D}"/>
    <dgm:cxn modelId="{91082D54-E59F-4116-9233-761D9B1E66E0}" srcId="{8131308C-E1C9-4D90-B3E3-295E4DDA81F8}" destId="{3B857D0D-293D-49EE-8AC3-62F6EC71F596}" srcOrd="0" destOrd="0" parTransId="{C24CB8B5-8626-473F-AD8F-59FB53EED81B}" sibTransId="{8AFC8D13-1CDD-4735-A2E2-2C1959FFEFA0}"/>
    <dgm:cxn modelId="{C3C8D94D-8BCF-4EF3-9499-323F7C4D3DD9}" type="presOf" srcId="{A3867622-050A-4FFE-BE37-0592213168FF}" destId="{EC092208-9B9A-447D-A6EA-542EE45DDC7B}" srcOrd="0" destOrd="0" presId="urn:microsoft.com/office/officeart/2005/8/layout/hierarchy3"/>
    <dgm:cxn modelId="{2C6E82B1-81D2-4F8B-8A3A-D2C7F2863068}" type="presOf" srcId="{7B8C59FC-B315-42BA-996B-4393449F77F2}" destId="{E3A47DDC-9552-4313-BB2B-275CEE94A4B1}" srcOrd="0" destOrd="0" presId="urn:microsoft.com/office/officeart/2005/8/layout/hierarchy3"/>
    <dgm:cxn modelId="{DBEFAC3B-E487-4F36-AA53-52CD7B0D8DD8}" type="presOf" srcId="{3B857D0D-293D-49EE-8AC3-62F6EC71F596}" destId="{6AE67BC3-3824-41D2-AD6F-D866FB1FD2B6}" srcOrd="1" destOrd="0" presId="urn:microsoft.com/office/officeart/2005/8/layout/hierarchy3"/>
    <dgm:cxn modelId="{2D756F4C-5BA5-4BB8-800B-A6205636E602}" type="presParOf" srcId="{809E9FDA-ACDE-4122-B2F5-0551C060978B}" destId="{CEFD6FA7-5C22-483F-ACC3-E52F8727539E}" srcOrd="0" destOrd="0" presId="urn:microsoft.com/office/officeart/2005/8/layout/hierarchy3"/>
    <dgm:cxn modelId="{DE7F8D41-A70F-4DAB-BE4E-42DF21D93FF9}" type="presParOf" srcId="{CEFD6FA7-5C22-483F-ACC3-E52F8727539E}" destId="{AE688955-994F-4FB4-9C49-104CE2619227}" srcOrd="0" destOrd="0" presId="urn:microsoft.com/office/officeart/2005/8/layout/hierarchy3"/>
    <dgm:cxn modelId="{6C36EE63-65B7-4E7D-8019-876143E1362D}" type="presParOf" srcId="{AE688955-994F-4FB4-9C49-104CE2619227}" destId="{A355F862-F365-4831-9644-2F3FAD670DCF}" srcOrd="0" destOrd="0" presId="urn:microsoft.com/office/officeart/2005/8/layout/hierarchy3"/>
    <dgm:cxn modelId="{992610DB-2217-4D17-A7BA-7DC91B064BB5}" type="presParOf" srcId="{AE688955-994F-4FB4-9C49-104CE2619227}" destId="{6AE67BC3-3824-41D2-AD6F-D866FB1FD2B6}" srcOrd="1" destOrd="0" presId="urn:microsoft.com/office/officeart/2005/8/layout/hierarchy3"/>
    <dgm:cxn modelId="{6C5E2E05-8A2C-44EE-96B9-F6F3BF1E02A4}" type="presParOf" srcId="{CEFD6FA7-5C22-483F-ACC3-E52F8727539E}" destId="{6FE097C2-3925-4B4F-8511-40B714CE2465}" srcOrd="1" destOrd="0" presId="urn:microsoft.com/office/officeart/2005/8/layout/hierarchy3"/>
    <dgm:cxn modelId="{3AF1C0DE-B202-4079-B014-A5AAE337EDCD}" type="presParOf" srcId="{6FE097C2-3925-4B4F-8511-40B714CE2465}" destId="{E3A47DDC-9552-4313-BB2B-275CEE94A4B1}" srcOrd="0" destOrd="0" presId="urn:microsoft.com/office/officeart/2005/8/layout/hierarchy3"/>
    <dgm:cxn modelId="{18E4D751-7442-4ED7-8FFD-C0257C9F01AF}" type="presParOf" srcId="{6FE097C2-3925-4B4F-8511-40B714CE2465}" destId="{46BAB35D-6D6E-4532-A353-B7BD01B990BB}" srcOrd="1" destOrd="0" presId="urn:microsoft.com/office/officeart/2005/8/layout/hierarchy3"/>
    <dgm:cxn modelId="{986C9DB6-0F72-4356-95ED-30C2717EC376}" type="presParOf" srcId="{6FE097C2-3925-4B4F-8511-40B714CE2465}" destId="{D8DB0029-E3A0-4794-88E8-F572FE8CDD4D}" srcOrd="2" destOrd="0" presId="urn:microsoft.com/office/officeart/2005/8/layout/hierarchy3"/>
    <dgm:cxn modelId="{A3F6E995-8151-4F7B-999D-1ED879998E4B}" type="presParOf" srcId="{6FE097C2-3925-4B4F-8511-40B714CE2465}" destId="{EC092208-9B9A-447D-A6EA-542EE45DDC7B}" srcOrd="3" destOrd="0" presId="urn:microsoft.com/office/officeart/2005/8/layout/hierarchy3"/>
    <dgm:cxn modelId="{116C5673-BADB-4F39-B785-8329D368BA37}" type="presParOf" srcId="{6FE097C2-3925-4B4F-8511-40B714CE2465}" destId="{FA37E3F9-1EE5-4833-9653-3E4F4A828BF5}" srcOrd="4" destOrd="0" presId="urn:microsoft.com/office/officeart/2005/8/layout/hierarchy3"/>
    <dgm:cxn modelId="{960C7CB1-ED60-4B3E-ADCD-F98CE743F912}" type="presParOf" srcId="{6FE097C2-3925-4B4F-8511-40B714CE2465}" destId="{58FF0BC4-4F65-4971-BA1E-EACAEE9BE7A1}" srcOrd="5" destOrd="0" presId="urn:microsoft.com/office/officeart/2005/8/layout/hierarchy3"/>
    <dgm:cxn modelId="{25E897CB-9249-4CE0-91DA-1196845B8C73}" type="presParOf" srcId="{6FE097C2-3925-4B4F-8511-40B714CE2465}" destId="{EF0FFDFF-94C3-4C87-A64D-B32AEFD1B152}" srcOrd="6" destOrd="0" presId="urn:microsoft.com/office/officeart/2005/8/layout/hierarchy3"/>
    <dgm:cxn modelId="{B7E38EAC-5F5D-4920-8734-31C71F8A2408}" type="presParOf" srcId="{6FE097C2-3925-4B4F-8511-40B714CE2465}" destId="{F0469ED4-0ACF-463A-9898-5050460AF7AD}" srcOrd="7" destOrd="0" presId="urn:microsoft.com/office/officeart/2005/8/layout/hierarchy3"/>
    <dgm:cxn modelId="{E4BC5196-94FE-48AE-BFB2-9C33BAA05C88}" type="presParOf" srcId="{6FE097C2-3925-4B4F-8511-40B714CE2465}" destId="{C942312E-B321-459A-898B-654874ADABB0}" srcOrd="8" destOrd="0" presId="urn:microsoft.com/office/officeart/2005/8/layout/hierarchy3"/>
    <dgm:cxn modelId="{35FBE4C1-FB73-41E1-8859-F5ADA9A64A08}" type="presParOf" srcId="{6FE097C2-3925-4B4F-8511-40B714CE2465}" destId="{B2B1B034-B3FA-4810-8A5B-97FB6BB23ABC}" srcOrd="9"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3B857D0D-293D-49EE-8AC3-62F6EC71F596}">
      <dgm:prSet custT="1">
        <dgm:style>
          <a:lnRef idx="0">
            <a:schemeClr val="accent1"/>
          </a:lnRef>
          <a:fillRef idx="3">
            <a:schemeClr val="accent1"/>
          </a:fillRef>
          <a:effectRef idx="3">
            <a:schemeClr val="accent1"/>
          </a:effectRef>
          <a:fontRef idx="minor">
            <a:schemeClr val="lt1"/>
          </a:fontRef>
        </dgm:style>
      </dgm:prSet>
      <dgm:spPr>
        <a:solidFill>
          <a:srgbClr val="00B050">
            <a:alpha val="80000"/>
          </a:srgbClr>
        </a:solidFill>
      </dgm:spPr>
      <dgm:t>
        <a:bodyPr/>
        <a:lstStyle/>
        <a:p>
          <a:pPr rtl="0"/>
          <a:r>
            <a:rPr lang="it-IT" sz="2400" u="sng" dirty="0" smtClean="0"/>
            <a:t>Significato dei termini  comunemente usati</a:t>
          </a:r>
          <a:endParaRPr lang="it-IT" sz="4400" b="1" dirty="0" smtClean="0"/>
        </a:p>
      </dgm:t>
    </dgm:pt>
    <dgm:pt modelId="{C24CB8B5-8626-473F-AD8F-59FB53EED81B}" type="parTrans" cxnId="{91082D54-E59F-4116-9233-761D9B1E66E0}">
      <dgm:prSet/>
      <dgm:spPr/>
      <dgm:t>
        <a:bodyPr/>
        <a:lstStyle/>
        <a:p>
          <a:endParaRPr lang="it-IT"/>
        </a:p>
      </dgm:t>
    </dgm:pt>
    <dgm:pt modelId="{8AFC8D13-1CDD-4735-A2E2-2C1959FFEFA0}" type="sibTrans" cxnId="{91082D54-E59F-4116-9233-761D9B1E66E0}">
      <dgm:prSet/>
      <dgm:spPr/>
      <dgm:t>
        <a:bodyPr/>
        <a:lstStyle/>
        <a:p>
          <a:endParaRPr lang="it-IT"/>
        </a:p>
      </dgm:t>
    </dgm:pt>
    <dgm:pt modelId="{817CEF40-9F51-4798-8F08-F738E0DA1208}">
      <dgm:prSet custT="1"/>
      <dgm:spPr/>
      <dgm:t>
        <a:bodyPr/>
        <a:lstStyle/>
        <a:p>
          <a:pPr algn="ctr"/>
          <a:r>
            <a:rPr lang="it-IT" sz="1800" b="1" u="sng" dirty="0" smtClean="0"/>
            <a:t>Contraffare</a:t>
          </a:r>
          <a:r>
            <a:rPr lang="it-IT" sz="1800" dirty="0" smtClean="0"/>
            <a:t>: fare come altri fa, cioè imitarlo nei gesti, nella voce e nel modo di favellare, per lo più col fine di ingannare, ovvero di destare le risa; trasformare, adulterare, falsificare</a:t>
          </a:r>
          <a:endParaRPr lang="it-IT" sz="1800" dirty="0"/>
        </a:p>
      </dgm:t>
    </dgm:pt>
    <dgm:pt modelId="{7B8C59FC-B315-42BA-996B-4393449F77F2}" type="parTrans" cxnId="{2EFDF535-F66B-4184-9525-5B84BF2FA5C8}">
      <dgm:prSet/>
      <dgm:spPr/>
      <dgm:t>
        <a:bodyPr/>
        <a:lstStyle/>
        <a:p>
          <a:endParaRPr lang="it-IT"/>
        </a:p>
      </dgm:t>
    </dgm:pt>
    <dgm:pt modelId="{FBAAFF55-FB12-439D-AE09-BEC628CC2798}" type="sibTrans" cxnId="{2EFDF535-F66B-4184-9525-5B84BF2FA5C8}">
      <dgm:prSet/>
      <dgm:spPr/>
      <dgm:t>
        <a:bodyPr/>
        <a:lstStyle/>
        <a:p>
          <a:endParaRPr lang="it-IT"/>
        </a:p>
      </dgm:t>
    </dgm:pt>
    <dgm:pt modelId="{1BFA6DB1-12C1-4A4D-B982-9E7F7E5DEAF7}">
      <dgm:prSet custT="1"/>
      <dgm:spPr/>
      <dgm:t>
        <a:bodyPr/>
        <a:lstStyle/>
        <a:p>
          <a:pPr algn="ctr"/>
          <a:r>
            <a:rPr lang="it-IT" sz="1800" b="1" u="sng" dirty="0" smtClean="0"/>
            <a:t>Pirateria</a:t>
          </a:r>
          <a:r>
            <a:rPr lang="it-IT" sz="1800" dirty="0" smtClean="0"/>
            <a:t>: fenomeno di chi corre in mare per rubare, che va cercando ed esplorando da lungi le navi straniere per farle sua pred</a:t>
          </a:r>
          <a:r>
            <a:rPr lang="it-IT" sz="1400" dirty="0" smtClean="0"/>
            <a:t>a</a:t>
          </a:r>
          <a:endParaRPr lang="it-IT" sz="1400" dirty="0"/>
        </a:p>
      </dgm:t>
    </dgm:pt>
    <dgm:pt modelId="{E3089EBE-CF62-4311-B2BB-AFBB4B98C49F}" type="parTrans" cxnId="{04F4FC80-6FE7-4E7D-B281-504AE19781EC}">
      <dgm:prSet/>
      <dgm:spPr/>
      <dgm:t>
        <a:bodyPr/>
        <a:lstStyle/>
        <a:p>
          <a:endParaRPr lang="it-IT"/>
        </a:p>
      </dgm:t>
    </dgm:pt>
    <dgm:pt modelId="{59F14425-FEE8-4BBE-A3A8-3084D7B59FBD}" type="sibTrans" cxnId="{04F4FC80-6FE7-4E7D-B281-504AE19781EC}">
      <dgm:prSet/>
      <dgm:spPr/>
      <dgm:t>
        <a:bodyPr/>
        <a:lstStyle/>
        <a:p>
          <a:endParaRPr lang="it-IT"/>
        </a:p>
      </dgm:t>
    </dgm:pt>
    <dgm:pt modelId="{F493D484-F744-4382-AEEC-6AAE7B98EC1B}">
      <dgm:prSet custT="1"/>
      <dgm:spPr/>
      <dgm:t>
        <a:bodyPr/>
        <a:lstStyle/>
        <a:p>
          <a:pPr algn="ctr"/>
          <a:r>
            <a:rPr lang="it-IT" sz="1800" b="1" u="sng" dirty="0" smtClean="0"/>
            <a:t>Usurpare</a:t>
          </a:r>
          <a:r>
            <a:rPr lang="it-IT" sz="1800" dirty="0" smtClean="0"/>
            <a:t>: impadronirsi/pigliare in uso senza diritto all’acquisto, appropriarsi ingiustamente, attribuirsi senza ragione, arrogarsi</a:t>
          </a:r>
          <a:endParaRPr lang="it-IT" sz="1800" dirty="0"/>
        </a:p>
      </dgm:t>
    </dgm:pt>
    <dgm:pt modelId="{FB2B7704-97CD-4825-A8EB-D5121F2E742B}" type="parTrans" cxnId="{2F8DFFA2-C4EC-4C3E-AAC5-55DE8C11D135}">
      <dgm:prSet/>
      <dgm:spPr/>
      <dgm:t>
        <a:bodyPr/>
        <a:lstStyle/>
        <a:p>
          <a:endParaRPr lang="it-IT"/>
        </a:p>
      </dgm:t>
    </dgm:pt>
    <dgm:pt modelId="{DE6D2BB4-2E94-4D4C-B9F7-293B40C2461D}" type="sibTrans" cxnId="{2F8DFFA2-C4EC-4C3E-AAC5-55DE8C11D135}">
      <dgm:prSet/>
      <dgm:spPr/>
      <dgm:t>
        <a:bodyPr/>
        <a:lstStyle/>
        <a:p>
          <a:endParaRPr lang="it-IT"/>
        </a:p>
      </dgm:t>
    </dgm:pt>
    <dgm:pt modelId="{A3867622-050A-4FFE-BE37-0592213168FF}">
      <dgm:prSet custT="1"/>
      <dgm:spPr/>
      <dgm:t>
        <a:bodyPr/>
        <a:lstStyle/>
        <a:p>
          <a:pPr algn="ctr"/>
          <a:r>
            <a:rPr lang="it-IT" sz="1800" b="1" u="sng" dirty="0" smtClean="0"/>
            <a:t>Plagiare</a:t>
          </a:r>
          <a:r>
            <a:rPr lang="it-IT" sz="1800" dirty="0" smtClean="0"/>
            <a:t>: dall’antico  significato di sottrazione di schiavi e rapimento di fanciulli passò a quello di furto letterario o scientifico, cioè di opere e scritti altrui, per spacciarli temerariamente come propri</a:t>
          </a:r>
          <a:endParaRPr lang="it-IT" sz="1800" i="0" dirty="0"/>
        </a:p>
      </dgm:t>
    </dgm:pt>
    <dgm:pt modelId="{33E6C497-9E62-4FFA-8455-CF8EE0F57844}" type="parTrans" cxnId="{D6ED1893-D9B7-4A3F-81D1-2EECB3EA829C}">
      <dgm:prSet/>
      <dgm:spPr/>
      <dgm:t>
        <a:bodyPr/>
        <a:lstStyle/>
        <a:p>
          <a:endParaRPr lang="it-IT"/>
        </a:p>
      </dgm:t>
    </dgm:pt>
    <dgm:pt modelId="{59EA73F1-63B7-4BDD-80A3-50FB10E0779B}" type="sibTrans" cxnId="{D6ED1893-D9B7-4A3F-81D1-2EECB3EA829C}">
      <dgm:prSet/>
      <dgm:spPr/>
      <dgm:t>
        <a:bodyPr/>
        <a:lstStyle/>
        <a:p>
          <a:endParaRPr lang="it-IT"/>
        </a:p>
      </dgm:t>
    </dgm:pt>
    <dgm:pt modelId="{DA9697E0-475F-4648-A409-BAAA4958FCF2}">
      <dgm:prSet custT="1"/>
      <dgm:spPr/>
      <dgm:t>
        <a:bodyPr/>
        <a:lstStyle/>
        <a:p>
          <a:r>
            <a:rPr lang="it-IT" sz="1800" b="1" u="sng" dirty="0" err="1" smtClean="0"/>
            <a:t>Made</a:t>
          </a:r>
          <a:r>
            <a:rPr lang="it-IT" sz="1800" b="1" u="sng" dirty="0" smtClean="0"/>
            <a:t> in Italy</a:t>
          </a:r>
          <a:r>
            <a:rPr lang="it-IT" sz="1800" dirty="0" smtClean="0"/>
            <a:t> e </a:t>
          </a:r>
          <a:r>
            <a:rPr lang="it-IT" sz="1800" b="1" u="sng" dirty="0" smtClean="0"/>
            <a:t>Importazioni parallele</a:t>
          </a:r>
          <a:endParaRPr lang="it-IT" sz="1800" dirty="0" smtClean="0"/>
        </a:p>
      </dgm:t>
    </dgm:pt>
    <dgm:pt modelId="{45CA310C-86D7-497B-81F5-98092E46CB5C}" type="parTrans" cxnId="{DE8CD635-2FBD-44BF-A8ED-9C2AB8A10219}">
      <dgm:prSet/>
      <dgm:spPr/>
      <dgm:t>
        <a:bodyPr/>
        <a:lstStyle/>
        <a:p>
          <a:endParaRPr lang="it-IT"/>
        </a:p>
      </dgm:t>
    </dgm:pt>
    <dgm:pt modelId="{C04ED3F3-01F3-4CED-8207-22D92EE848FA}" type="sibTrans" cxnId="{DE8CD635-2FBD-44BF-A8ED-9C2AB8A10219}">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CEFD6FA7-5C22-483F-ACC3-E52F8727539E}" type="pres">
      <dgm:prSet presAssocID="{3B857D0D-293D-49EE-8AC3-62F6EC71F596}" presName="root" presStyleCnt="0"/>
      <dgm:spPr/>
    </dgm:pt>
    <dgm:pt modelId="{AE688955-994F-4FB4-9C49-104CE2619227}" type="pres">
      <dgm:prSet presAssocID="{3B857D0D-293D-49EE-8AC3-62F6EC71F596}" presName="rootComposite" presStyleCnt="0"/>
      <dgm:spPr/>
    </dgm:pt>
    <dgm:pt modelId="{A355F862-F365-4831-9644-2F3FAD670DCF}" type="pres">
      <dgm:prSet presAssocID="{3B857D0D-293D-49EE-8AC3-62F6EC71F596}" presName="rootText" presStyleLbl="node1" presStyleIdx="0" presStyleCnt="1" custScaleX="1153728" custScaleY="316435" custLinFactY="-100000" custLinFactNeighborX="0" custLinFactNeighborY="-156801"/>
      <dgm:spPr/>
      <dgm:t>
        <a:bodyPr/>
        <a:lstStyle/>
        <a:p>
          <a:endParaRPr lang="it-IT"/>
        </a:p>
      </dgm:t>
    </dgm:pt>
    <dgm:pt modelId="{6AE67BC3-3824-41D2-AD6F-D866FB1FD2B6}" type="pres">
      <dgm:prSet presAssocID="{3B857D0D-293D-49EE-8AC3-62F6EC71F596}" presName="rootConnector" presStyleLbl="node1" presStyleIdx="0" presStyleCnt="1"/>
      <dgm:spPr/>
      <dgm:t>
        <a:bodyPr/>
        <a:lstStyle/>
        <a:p>
          <a:endParaRPr lang="it-IT"/>
        </a:p>
      </dgm:t>
    </dgm:pt>
    <dgm:pt modelId="{6FE097C2-3925-4B4F-8511-40B714CE2465}" type="pres">
      <dgm:prSet presAssocID="{3B857D0D-293D-49EE-8AC3-62F6EC71F596}" presName="childShape" presStyleCnt="0"/>
      <dgm:spPr/>
    </dgm:pt>
    <dgm:pt modelId="{E3A47DDC-9552-4313-BB2B-275CEE94A4B1}" type="pres">
      <dgm:prSet presAssocID="{7B8C59FC-B315-42BA-996B-4393449F77F2}" presName="Name13" presStyleLbl="parChTrans1D2" presStyleIdx="0" presStyleCnt="5"/>
      <dgm:spPr/>
      <dgm:t>
        <a:bodyPr/>
        <a:lstStyle/>
        <a:p>
          <a:endParaRPr lang="it-IT"/>
        </a:p>
      </dgm:t>
    </dgm:pt>
    <dgm:pt modelId="{46BAB35D-6D6E-4532-A353-B7BD01B990BB}" type="pres">
      <dgm:prSet presAssocID="{817CEF40-9F51-4798-8F08-F738E0DA1208}" presName="childText" presStyleLbl="bgAcc1" presStyleIdx="0" presStyleCnt="5" custScaleX="1197420" custScaleY="225698" custLinFactNeighborX="-78468" custLinFactNeighborY="-25229">
        <dgm:presLayoutVars>
          <dgm:bulletEnabled val="1"/>
        </dgm:presLayoutVars>
      </dgm:prSet>
      <dgm:spPr/>
      <dgm:t>
        <a:bodyPr/>
        <a:lstStyle/>
        <a:p>
          <a:endParaRPr lang="it-IT"/>
        </a:p>
      </dgm:t>
    </dgm:pt>
    <dgm:pt modelId="{D8DB0029-E3A0-4794-88E8-F572FE8CDD4D}" type="pres">
      <dgm:prSet presAssocID="{33E6C497-9E62-4FFA-8455-CF8EE0F57844}" presName="Name13" presStyleLbl="parChTrans1D2" presStyleIdx="1" presStyleCnt="5"/>
      <dgm:spPr/>
      <dgm:t>
        <a:bodyPr/>
        <a:lstStyle/>
        <a:p>
          <a:endParaRPr lang="it-IT"/>
        </a:p>
      </dgm:t>
    </dgm:pt>
    <dgm:pt modelId="{EC092208-9B9A-447D-A6EA-542EE45DDC7B}" type="pres">
      <dgm:prSet presAssocID="{A3867622-050A-4FFE-BE37-0592213168FF}" presName="childText" presStyleLbl="bgAcc1" presStyleIdx="1" presStyleCnt="5" custScaleX="1197420" custScaleY="239892" custLinFactNeighborX="-77642" custLinFactNeighborY="-21550">
        <dgm:presLayoutVars>
          <dgm:bulletEnabled val="1"/>
        </dgm:presLayoutVars>
      </dgm:prSet>
      <dgm:spPr/>
      <dgm:t>
        <a:bodyPr/>
        <a:lstStyle/>
        <a:p>
          <a:endParaRPr lang="it-IT"/>
        </a:p>
      </dgm:t>
    </dgm:pt>
    <dgm:pt modelId="{FA37E3F9-1EE5-4833-9653-3E4F4A828BF5}" type="pres">
      <dgm:prSet presAssocID="{E3089EBE-CF62-4311-B2BB-AFBB4B98C49F}" presName="Name13" presStyleLbl="parChTrans1D2" presStyleIdx="2" presStyleCnt="5"/>
      <dgm:spPr/>
      <dgm:t>
        <a:bodyPr/>
        <a:lstStyle/>
        <a:p>
          <a:endParaRPr lang="it-IT"/>
        </a:p>
      </dgm:t>
    </dgm:pt>
    <dgm:pt modelId="{58FF0BC4-4F65-4971-BA1E-EACAEE9BE7A1}" type="pres">
      <dgm:prSet presAssocID="{1BFA6DB1-12C1-4A4D-B982-9E7F7E5DEAF7}" presName="childText" presStyleLbl="bgAcc1" presStyleIdx="2" presStyleCnt="5" custScaleX="1197420" custScaleY="190588" custLinFactNeighborX="-64663" custLinFactNeighborY="-26372">
        <dgm:presLayoutVars>
          <dgm:bulletEnabled val="1"/>
        </dgm:presLayoutVars>
      </dgm:prSet>
      <dgm:spPr/>
      <dgm:t>
        <a:bodyPr/>
        <a:lstStyle/>
        <a:p>
          <a:endParaRPr lang="it-IT"/>
        </a:p>
      </dgm:t>
    </dgm:pt>
    <dgm:pt modelId="{EF0FFDFF-94C3-4C87-A64D-B32AEFD1B152}" type="pres">
      <dgm:prSet presAssocID="{FB2B7704-97CD-4825-A8EB-D5121F2E742B}" presName="Name13" presStyleLbl="parChTrans1D2" presStyleIdx="3" presStyleCnt="5"/>
      <dgm:spPr/>
      <dgm:t>
        <a:bodyPr/>
        <a:lstStyle/>
        <a:p>
          <a:endParaRPr lang="it-IT"/>
        </a:p>
      </dgm:t>
    </dgm:pt>
    <dgm:pt modelId="{F0469ED4-0ACF-463A-9898-5050460AF7AD}" type="pres">
      <dgm:prSet presAssocID="{F493D484-F744-4382-AEEC-6AAE7B98EC1B}" presName="childText" presStyleLbl="bgAcc1" presStyleIdx="3" presStyleCnt="5" custScaleX="1197420" custScaleY="124834" custLinFactNeighborX="-78468" custLinFactNeighborY="-24641">
        <dgm:presLayoutVars>
          <dgm:bulletEnabled val="1"/>
        </dgm:presLayoutVars>
      </dgm:prSet>
      <dgm:spPr/>
      <dgm:t>
        <a:bodyPr/>
        <a:lstStyle/>
        <a:p>
          <a:endParaRPr lang="it-IT"/>
        </a:p>
      </dgm:t>
    </dgm:pt>
    <dgm:pt modelId="{188003CD-F381-410E-B9F9-18567F3B6079}" type="pres">
      <dgm:prSet presAssocID="{45CA310C-86D7-497B-81F5-98092E46CB5C}" presName="Name13" presStyleLbl="parChTrans1D2" presStyleIdx="4" presStyleCnt="5"/>
      <dgm:spPr/>
    </dgm:pt>
    <dgm:pt modelId="{9AEA5A7C-DB78-4C02-970D-4B21571039E9}" type="pres">
      <dgm:prSet presAssocID="{DA9697E0-475F-4648-A409-BAAA4958FCF2}" presName="childText" presStyleLbl="bgAcc1" presStyleIdx="4" presStyleCnt="5" custAng="10800000" custFlipVert="1" custScaleX="1190231" custScaleY="106597" custLinFactNeighborX="-77642" custLinFactNeighborY="-20766">
        <dgm:presLayoutVars>
          <dgm:bulletEnabled val="1"/>
        </dgm:presLayoutVars>
      </dgm:prSet>
      <dgm:spPr/>
      <dgm:t>
        <a:bodyPr/>
        <a:lstStyle/>
        <a:p>
          <a:endParaRPr lang="it-IT"/>
        </a:p>
      </dgm:t>
    </dgm:pt>
  </dgm:ptLst>
  <dgm:cxnLst>
    <dgm:cxn modelId="{D6ED1893-D9B7-4A3F-81D1-2EECB3EA829C}" srcId="{3B857D0D-293D-49EE-8AC3-62F6EC71F596}" destId="{A3867622-050A-4FFE-BE37-0592213168FF}" srcOrd="1" destOrd="0" parTransId="{33E6C497-9E62-4FFA-8455-CF8EE0F57844}" sibTransId="{59EA73F1-63B7-4BDD-80A3-50FB10E0779B}"/>
    <dgm:cxn modelId="{2EFDF535-F66B-4184-9525-5B84BF2FA5C8}" srcId="{3B857D0D-293D-49EE-8AC3-62F6EC71F596}" destId="{817CEF40-9F51-4798-8F08-F738E0DA1208}" srcOrd="0" destOrd="0" parTransId="{7B8C59FC-B315-42BA-996B-4393449F77F2}" sibTransId="{FBAAFF55-FB12-439D-AE09-BEC628CC2798}"/>
    <dgm:cxn modelId="{13D3B1F1-DB37-415E-B347-7D29CCE43AB9}" type="presOf" srcId="{1BFA6DB1-12C1-4A4D-B982-9E7F7E5DEAF7}" destId="{58FF0BC4-4F65-4971-BA1E-EACAEE9BE7A1}" srcOrd="0" destOrd="0" presId="urn:microsoft.com/office/officeart/2005/8/layout/hierarchy3"/>
    <dgm:cxn modelId="{C0380375-14E0-44F4-90B5-27FF518F99B6}" type="presOf" srcId="{F493D484-F744-4382-AEEC-6AAE7B98EC1B}" destId="{F0469ED4-0ACF-463A-9898-5050460AF7AD}" srcOrd="0" destOrd="0" presId="urn:microsoft.com/office/officeart/2005/8/layout/hierarchy3"/>
    <dgm:cxn modelId="{020A9AB3-3D9B-4897-A9B4-17241D8141B9}" type="presOf" srcId="{FB2B7704-97CD-4825-A8EB-D5121F2E742B}" destId="{EF0FFDFF-94C3-4C87-A64D-B32AEFD1B152}" srcOrd="0" destOrd="0" presId="urn:microsoft.com/office/officeart/2005/8/layout/hierarchy3"/>
    <dgm:cxn modelId="{91082D54-E59F-4116-9233-761D9B1E66E0}" srcId="{8131308C-E1C9-4D90-B3E3-295E4DDA81F8}" destId="{3B857D0D-293D-49EE-8AC3-62F6EC71F596}" srcOrd="0" destOrd="0" parTransId="{C24CB8B5-8626-473F-AD8F-59FB53EED81B}" sibTransId="{8AFC8D13-1CDD-4735-A2E2-2C1959FFEFA0}"/>
    <dgm:cxn modelId="{C976068F-75B6-46C2-BB33-C4AC0FE04C3C}" type="presOf" srcId="{3B857D0D-293D-49EE-8AC3-62F6EC71F596}" destId="{A355F862-F365-4831-9644-2F3FAD670DCF}" srcOrd="0" destOrd="0" presId="urn:microsoft.com/office/officeart/2005/8/layout/hierarchy3"/>
    <dgm:cxn modelId="{04F4FC80-6FE7-4E7D-B281-504AE19781EC}" srcId="{3B857D0D-293D-49EE-8AC3-62F6EC71F596}" destId="{1BFA6DB1-12C1-4A4D-B982-9E7F7E5DEAF7}" srcOrd="2" destOrd="0" parTransId="{E3089EBE-CF62-4311-B2BB-AFBB4B98C49F}" sibTransId="{59F14425-FEE8-4BBE-A3A8-3084D7B59FBD}"/>
    <dgm:cxn modelId="{F9D6F6D6-FF86-4AD9-91A2-8A4CCDEF2CB1}" type="presOf" srcId="{E3089EBE-CF62-4311-B2BB-AFBB4B98C49F}" destId="{FA37E3F9-1EE5-4833-9653-3E4F4A828BF5}" srcOrd="0" destOrd="0" presId="urn:microsoft.com/office/officeart/2005/8/layout/hierarchy3"/>
    <dgm:cxn modelId="{FC644ED2-5D7B-46B3-BD4E-6321AA4EB400}" type="presOf" srcId="{7B8C59FC-B315-42BA-996B-4393449F77F2}" destId="{E3A47DDC-9552-4313-BB2B-275CEE94A4B1}" srcOrd="0" destOrd="0" presId="urn:microsoft.com/office/officeart/2005/8/layout/hierarchy3"/>
    <dgm:cxn modelId="{2F8DFFA2-C4EC-4C3E-AAC5-55DE8C11D135}" srcId="{3B857D0D-293D-49EE-8AC3-62F6EC71F596}" destId="{F493D484-F744-4382-AEEC-6AAE7B98EC1B}" srcOrd="3" destOrd="0" parTransId="{FB2B7704-97CD-4825-A8EB-D5121F2E742B}" sibTransId="{DE6D2BB4-2E94-4D4C-B9F7-293B40C2461D}"/>
    <dgm:cxn modelId="{731F36C2-26C7-4E65-B65E-9EF50936BB2B}" type="presOf" srcId="{3B857D0D-293D-49EE-8AC3-62F6EC71F596}" destId="{6AE67BC3-3824-41D2-AD6F-D866FB1FD2B6}" srcOrd="1" destOrd="0" presId="urn:microsoft.com/office/officeart/2005/8/layout/hierarchy3"/>
    <dgm:cxn modelId="{44CA7707-937D-45D5-B3D6-EF009D1B9F76}" type="presOf" srcId="{8131308C-E1C9-4D90-B3E3-295E4DDA81F8}" destId="{809E9FDA-ACDE-4122-B2F5-0551C060978B}" srcOrd="0" destOrd="0" presId="urn:microsoft.com/office/officeart/2005/8/layout/hierarchy3"/>
    <dgm:cxn modelId="{107A03A1-4788-478B-9240-47FF97A35372}" type="presOf" srcId="{45CA310C-86D7-497B-81F5-98092E46CB5C}" destId="{188003CD-F381-410E-B9F9-18567F3B6079}" srcOrd="0" destOrd="0" presId="urn:microsoft.com/office/officeart/2005/8/layout/hierarchy3"/>
    <dgm:cxn modelId="{5905B01E-42AD-43A6-8F44-88F05A730C8D}" type="presOf" srcId="{817CEF40-9F51-4798-8F08-F738E0DA1208}" destId="{46BAB35D-6D6E-4532-A353-B7BD01B990BB}" srcOrd="0" destOrd="0" presId="urn:microsoft.com/office/officeart/2005/8/layout/hierarchy3"/>
    <dgm:cxn modelId="{DE8CD635-2FBD-44BF-A8ED-9C2AB8A10219}" srcId="{3B857D0D-293D-49EE-8AC3-62F6EC71F596}" destId="{DA9697E0-475F-4648-A409-BAAA4958FCF2}" srcOrd="4" destOrd="0" parTransId="{45CA310C-86D7-497B-81F5-98092E46CB5C}" sibTransId="{C04ED3F3-01F3-4CED-8207-22D92EE848FA}"/>
    <dgm:cxn modelId="{1454D12A-6E7D-4E8D-95D1-B7E3E423222F}" type="presOf" srcId="{33E6C497-9E62-4FFA-8455-CF8EE0F57844}" destId="{D8DB0029-E3A0-4794-88E8-F572FE8CDD4D}" srcOrd="0" destOrd="0" presId="urn:microsoft.com/office/officeart/2005/8/layout/hierarchy3"/>
    <dgm:cxn modelId="{F7B86B44-7E8A-4BC0-8401-B2766B5D7B0C}" type="presOf" srcId="{A3867622-050A-4FFE-BE37-0592213168FF}" destId="{EC092208-9B9A-447D-A6EA-542EE45DDC7B}" srcOrd="0" destOrd="0" presId="urn:microsoft.com/office/officeart/2005/8/layout/hierarchy3"/>
    <dgm:cxn modelId="{F2C179D7-59D4-4485-B341-101444B3A5F9}" type="presOf" srcId="{DA9697E0-475F-4648-A409-BAAA4958FCF2}" destId="{9AEA5A7C-DB78-4C02-970D-4B21571039E9}" srcOrd="0" destOrd="0" presId="urn:microsoft.com/office/officeart/2005/8/layout/hierarchy3"/>
    <dgm:cxn modelId="{883673CC-30C8-4C52-9F3A-7E00049EA1C0}" type="presParOf" srcId="{809E9FDA-ACDE-4122-B2F5-0551C060978B}" destId="{CEFD6FA7-5C22-483F-ACC3-E52F8727539E}" srcOrd="0" destOrd="0" presId="urn:microsoft.com/office/officeart/2005/8/layout/hierarchy3"/>
    <dgm:cxn modelId="{0B2B227E-F0C1-41B5-8A4F-79045C4B9853}" type="presParOf" srcId="{CEFD6FA7-5C22-483F-ACC3-E52F8727539E}" destId="{AE688955-994F-4FB4-9C49-104CE2619227}" srcOrd="0" destOrd="0" presId="urn:microsoft.com/office/officeart/2005/8/layout/hierarchy3"/>
    <dgm:cxn modelId="{3378AD93-7AA7-4195-B033-A74BD78A996C}" type="presParOf" srcId="{AE688955-994F-4FB4-9C49-104CE2619227}" destId="{A355F862-F365-4831-9644-2F3FAD670DCF}" srcOrd="0" destOrd="0" presId="urn:microsoft.com/office/officeart/2005/8/layout/hierarchy3"/>
    <dgm:cxn modelId="{C00F99AA-C34B-4CBB-A2A1-548219491E9B}" type="presParOf" srcId="{AE688955-994F-4FB4-9C49-104CE2619227}" destId="{6AE67BC3-3824-41D2-AD6F-D866FB1FD2B6}" srcOrd="1" destOrd="0" presId="urn:microsoft.com/office/officeart/2005/8/layout/hierarchy3"/>
    <dgm:cxn modelId="{A8F6906C-ED03-455A-90D6-8D7B56264906}" type="presParOf" srcId="{CEFD6FA7-5C22-483F-ACC3-E52F8727539E}" destId="{6FE097C2-3925-4B4F-8511-40B714CE2465}" srcOrd="1" destOrd="0" presId="urn:microsoft.com/office/officeart/2005/8/layout/hierarchy3"/>
    <dgm:cxn modelId="{201F95A1-1D50-455E-B4BB-80134010A0BC}" type="presParOf" srcId="{6FE097C2-3925-4B4F-8511-40B714CE2465}" destId="{E3A47DDC-9552-4313-BB2B-275CEE94A4B1}" srcOrd="0" destOrd="0" presId="urn:microsoft.com/office/officeart/2005/8/layout/hierarchy3"/>
    <dgm:cxn modelId="{B066231D-F482-4EB5-A726-27781ACFC1F6}" type="presParOf" srcId="{6FE097C2-3925-4B4F-8511-40B714CE2465}" destId="{46BAB35D-6D6E-4532-A353-B7BD01B990BB}" srcOrd="1" destOrd="0" presId="urn:microsoft.com/office/officeart/2005/8/layout/hierarchy3"/>
    <dgm:cxn modelId="{6A4AD7A5-1311-4A11-BEB7-BB3EAE4FA75E}" type="presParOf" srcId="{6FE097C2-3925-4B4F-8511-40B714CE2465}" destId="{D8DB0029-E3A0-4794-88E8-F572FE8CDD4D}" srcOrd="2" destOrd="0" presId="urn:microsoft.com/office/officeart/2005/8/layout/hierarchy3"/>
    <dgm:cxn modelId="{336C3C73-D458-42B0-94E0-8041778EBDE1}" type="presParOf" srcId="{6FE097C2-3925-4B4F-8511-40B714CE2465}" destId="{EC092208-9B9A-447D-A6EA-542EE45DDC7B}" srcOrd="3" destOrd="0" presId="urn:microsoft.com/office/officeart/2005/8/layout/hierarchy3"/>
    <dgm:cxn modelId="{64988CB4-D45C-400C-B3F2-9BE9082BD43B}" type="presParOf" srcId="{6FE097C2-3925-4B4F-8511-40B714CE2465}" destId="{FA37E3F9-1EE5-4833-9653-3E4F4A828BF5}" srcOrd="4" destOrd="0" presId="urn:microsoft.com/office/officeart/2005/8/layout/hierarchy3"/>
    <dgm:cxn modelId="{89A0A55F-1C92-47A1-AE7D-24704DF9DF5C}" type="presParOf" srcId="{6FE097C2-3925-4B4F-8511-40B714CE2465}" destId="{58FF0BC4-4F65-4971-BA1E-EACAEE9BE7A1}" srcOrd="5" destOrd="0" presId="urn:microsoft.com/office/officeart/2005/8/layout/hierarchy3"/>
    <dgm:cxn modelId="{88AF157D-4FF2-422A-9C80-75C7C525BCF2}" type="presParOf" srcId="{6FE097C2-3925-4B4F-8511-40B714CE2465}" destId="{EF0FFDFF-94C3-4C87-A64D-B32AEFD1B152}" srcOrd="6" destOrd="0" presId="urn:microsoft.com/office/officeart/2005/8/layout/hierarchy3"/>
    <dgm:cxn modelId="{AC092632-295A-4BFB-BC37-F719B7D7EBF1}" type="presParOf" srcId="{6FE097C2-3925-4B4F-8511-40B714CE2465}" destId="{F0469ED4-0ACF-463A-9898-5050460AF7AD}" srcOrd="7" destOrd="0" presId="urn:microsoft.com/office/officeart/2005/8/layout/hierarchy3"/>
    <dgm:cxn modelId="{FE011BF1-7D46-4677-A6D8-2D41DD9F960C}" type="presParOf" srcId="{6FE097C2-3925-4B4F-8511-40B714CE2465}" destId="{188003CD-F381-410E-B9F9-18567F3B6079}" srcOrd="8" destOrd="0" presId="urn:microsoft.com/office/officeart/2005/8/layout/hierarchy3"/>
    <dgm:cxn modelId="{9BEE253A-F52B-43C4-857B-B137421713E1}" type="presParOf" srcId="{6FE097C2-3925-4B4F-8511-40B714CE2465}" destId="{9AEA5A7C-DB78-4C02-970D-4B21571039E9}" srcOrd="9"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3B857D0D-293D-49EE-8AC3-62F6EC71F596}">
      <dgm:prSet custT="1">
        <dgm:style>
          <a:lnRef idx="0">
            <a:schemeClr val="accent1"/>
          </a:lnRef>
          <a:fillRef idx="3">
            <a:schemeClr val="accent1"/>
          </a:fillRef>
          <a:effectRef idx="3">
            <a:schemeClr val="accent1"/>
          </a:effectRef>
          <a:fontRef idx="minor">
            <a:schemeClr val="lt1"/>
          </a:fontRef>
        </dgm:style>
      </dgm:prSet>
      <dgm:spPr>
        <a:solidFill>
          <a:srgbClr val="00B050">
            <a:alpha val="80000"/>
          </a:srgbClr>
        </a:solidFill>
      </dgm:spPr>
      <dgm:t>
        <a:bodyPr/>
        <a:lstStyle/>
        <a:p>
          <a:pPr rtl="0"/>
          <a:r>
            <a:rPr lang="it-IT" sz="2400" dirty="0" smtClean="0"/>
            <a:t>Gli italiani e i falsi</a:t>
          </a:r>
          <a:endParaRPr lang="it-IT" sz="4400" b="1" dirty="0" smtClean="0"/>
        </a:p>
      </dgm:t>
    </dgm:pt>
    <dgm:pt modelId="{C24CB8B5-8626-473F-AD8F-59FB53EED81B}" type="parTrans" cxnId="{91082D54-E59F-4116-9233-761D9B1E66E0}">
      <dgm:prSet/>
      <dgm:spPr/>
      <dgm:t>
        <a:bodyPr/>
        <a:lstStyle/>
        <a:p>
          <a:endParaRPr lang="it-IT"/>
        </a:p>
      </dgm:t>
    </dgm:pt>
    <dgm:pt modelId="{8AFC8D13-1CDD-4735-A2E2-2C1959FFEFA0}" type="sibTrans" cxnId="{91082D54-E59F-4116-9233-761D9B1E66E0}">
      <dgm:prSet/>
      <dgm:spPr/>
      <dgm:t>
        <a:bodyPr/>
        <a:lstStyle/>
        <a:p>
          <a:endParaRPr lang="it-IT"/>
        </a:p>
      </dgm:t>
    </dgm:pt>
    <dgm:pt modelId="{817CEF40-9F51-4798-8F08-F738E0DA1208}">
      <dgm:prSet custT="1"/>
      <dgm:spPr/>
      <dgm:t>
        <a:bodyPr/>
        <a:lstStyle/>
        <a:p>
          <a:pPr algn="ctr"/>
          <a:r>
            <a:rPr lang="it-IT" sz="2000" dirty="0" smtClean="0"/>
            <a:t>85% dichiara di acquistarli per risparmiare</a:t>
          </a:r>
          <a:endParaRPr lang="it-IT" sz="2000" dirty="0"/>
        </a:p>
      </dgm:t>
    </dgm:pt>
    <dgm:pt modelId="{7B8C59FC-B315-42BA-996B-4393449F77F2}" type="parTrans" cxnId="{2EFDF535-F66B-4184-9525-5B84BF2FA5C8}">
      <dgm:prSet/>
      <dgm:spPr/>
      <dgm:t>
        <a:bodyPr/>
        <a:lstStyle/>
        <a:p>
          <a:endParaRPr lang="it-IT"/>
        </a:p>
      </dgm:t>
    </dgm:pt>
    <dgm:pt modelId="{FBAAFF55-FB12-439D-AE09-BEC628CC2798}" type="sibTrans" cxnId="{2EFDF535-F66B-4184-9525-5B84BF2FA5C8}">
      <dgm:prSet/>
      <dgm:spPr/>
      <dgm:t>
        <a:bodyPr/>
        <a:lstStyle/>
        <a:p>
          <a:endParaRPr lang="it-IT"/>
        </a:p>
      </dgm:t>
    </dgm:pt>
    <dgm:pt modelId="{1BFA6DB1-12C1-4A4D-B982-9E7F7E5DEAF7}">
      <dgm:prSet custT="1"/>
      <dgm:spPr/>
      <dgm:t>
        <a:bodyPr/>
        <a:lstStyle/>
        <a:p>
          <a:pPr algn="ctr"/>
          <a:r>
            <a:rPr lang="it-IT" sz="2000" dirty="0" smtClean="0"/>
            <a:t>62% ammette di saper distinguere un falso solo in alcuni casi</a:t>
          </a:r>
          <a:endParaRPr lang="it-IT" sz="2000" dirty="0"/>
        </a:p>
      </dgm:t>
    </dgm:pt>
    <dgm:pt modelId="{E3089EBE-CF62-4311-B2BB-AFBB4B98C49F}" type="parTrans" cxnId="{04F4FC80-6FE7-4E7D-B281-504AE19781EC}">
      <dgm:prSet/>
      <dgm:spPr/>
      <dgm:t>
        <a:bodyPr/>
        <a:lstStyle/>
        <a:p>
          <a:endParaRPr lang="it-IT"/>
        </a:p>
      </dgm:t>
    </dgm:pt>
    <dgm:pt modelId="{59F14425-FEE8-4BBE-A3A8-3084D7B59FBD}" type="sibTrans" cxnId="{04F4FC80-6FE7-4E7D-B281-504AE19781EC}">
      <dgm:prSet/>
      <dgm:spPr/>
      <dgm:t>
        <a:bodyPr/>
        <a:lstStyle/>
        <a:p>
          <a:endParaRPr lang="it-IT"/>
        </a:p>
      </dgm:t>
    </dgm:pt>
    <dgm:pt modelId="{F493D484-F744-4382-AEEC-6AAE7B98EC1B}">
      <dgm:prSet custT="1"/>
      <dgm:spPr/>
      <dgm:t>
        <a:bodyPr/>
        <a:lstStyle/>
        <a:p>
          <a:pPr algn="ctr"/>
          <a:r>
            <a:rPr lang="it-IT" sz="2000" dirty="0" smtClean="0"/>
            <a:t>6% crede che anche farmaci e cosmetici possano essere falsi</a:t>
          </a:r>
          <a:endParaRPr lang="it-IT" sz="2000" dirty="0"/>
        </a:p>
      </dgm:t>
    </dgm:pt>
    <dgm:pt modelId="{FB2B7704-97CD-4825-A8EB-D5121F2E742B}" type="parTrans" cxnId="{2F8DFFA2-C4EC-4C3E-AAC5-55DE8C11D135}">
      <dgm:prSet/>
      <dgm:spPr/>
      <dgm:t>
        <a:bodyPr/>
        <a:lstStyle/>
        <a:p>
          <a:endParaRPr lang="it-IT"/>
        </a:p>
      </dgm:t>
    </dgm:pt>
    <dgm:pt modelId="{DE6D2BB4-2E94-4D4C-B9F7-293B40C2461D}" type="sibTrans" cxnId="{2F8DFFA2-C4EC-4C3E-AAC5-55DE8C11D135}">
      <dgm:prSet/>
      <dgm:spPr/>
      <dgm:t>
        <a:bodyPr/>
        <a:lstStyle/>
        <a:p>
          <a:endParaRPr lang="it-IT"/>
        </a:p>
      </dgm:t>
    </dgm:pt>
    <dgm:pt modelId="{A3867622-050A-4FFE-BE37-0592213168FF}">
      <dgm:prSet custT="1"/>
      <dgm:spPr/>
      <dgm:t>
        <a:bodyPr/>
        <a:lstStyle/>
        <a:p>
          <a:pPr algn="ctr"/>
          <a:r>
            <a:rPr lang="it-IT" sz="2000" dirty="0" smtClean="0"/>
            <a:t>62% ammette di saper distinguere un falso solo in alcuni casi</a:t>
          </a:r>
          <a:endParaRPr lang="it-IT" sz="2000" i="0" dirty="0"/>
        </a:p>
      </dgm:t>
    </dgm:pt>
    <dgm:pt modelId="{33E6C497-9E62-4FFA-8455-CF8EE0F57844}" type="parTrans" cxnId="{D6ED1893-D9B7-4A3F-81D1-2EECB3EA829C}">
      <dgm:prSet/>
      <dgm:spPr/>
      <dgm:t>
        <a:bodyPr/>
        <a:lstStyle/>
        <a:p>
          <a:endParaRPr lang="it-IT"/>
        </a:p>
      </dgm:t>
    </dgm:pt>
    <dgm:pt modelId="{59EA73F1-63B7-4BDD-80A3-50FB10E0779B}" type="sibTrans" cxnId="{D6ED1893-D9B7-4A3F-81D1-2EECB3EA829C}">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CEFD6FA7-5C22-483F-ACC3-E52F8727539E}" type="pres">
      <dgm:prSet presAssocID="{3B857D0D-293D-49EE-8AC3-62F6EC71F596}" presName="root" presStyleCnt="0"/>
      <dgm:spPr/>
    </dgm:pt>
    <dgm:pt modelId="{AE688955-994F-4FB4-9C49-104CE2619227}" type="pres">
      <dgm:prSet presAssocID="{3B857D0D-293D-49EE-8AC3-62F6EC71F596}" presName="rootComposite" presStyleCnt="0"/>
      <dgm:spPr/>
    </dgm:pt>
    <dgm:pt modelId="{A355F862-F365-4831-9644-2F3FAD670DCF}" type="pres">
      <dgm:prSet presAssocID="{3B857D0D-293D-49EE-8AC3-62F6EC71F596}" presName="rootText" presStyleLbl="node1" presStyleIdx="0" presStyleCnt="1" custScaleX="1153728" custScaleY="316435" custLinFactY="-100000" custLinFactNeighborX="0" custLinFactNeighborY="-156801"/>
      <dgm:spPr/>
      <dgm:t>
        <a:bodyPr/>
        <a:lstStyle/>
        <a:p>
          <a:endParaRPr lang="it-IT"/>
        </a:p>
      </dgm:t>
    </dgm:pt>
    <dgm:pt modelId="{6AE67BC3-3824-41D2-AD6F-D866FB1FD2B6}" type="pres">
      <dgm:prSet presAssocID="{3B857D0D-293D-49EE-8AC3-62F6EC71F596}" presName="rootConnector" presStyleLbl="node1" presStyleIdx="0" presStyleCnt="1"/>
      <dgm:spPr/>
      <dgm:t>
        <a:bodyPr/>
        <a:lstStyle/>
        <a:p>
          <a:endParaRPr lang="it-IT"/>
        </a:p>
      </dgm:t>
    </dgm:pt>
    <dgm:pt modelId="{6FE097C2-3925-4B4F-8511-40B714CE2465}" type="pres">
      <dgm:prSet presAssocID="{3B857D0D-293D-49EE-8AC3-62F6EC71F596}" presName="childShape" presStyleCnt="0"/>
      <dgm:spPr/>
    </dgm:pt>
    <dgm:pt modelId="{E3A47DDC-9552-4313-BB2B-275CEE94A4B1}" type="pres">
      <dgm:prSet presAssocID="{7B8C59FC-B315-42BA-996B-4393449F77F2}" presName="Name13" presStyleLbl="parChTrans1D2" presStyleIdx="0" presStyleCnt="4"/>
      <dgm:spPr/>
      <dgm:t>
        <a:bodyPr/>
        <a:lstStyle/>
        <a:p>
          <a:endParaRPr lang="it-IT"/>
        </a:p>
      </dgm:t>
    </dgm:pt>
    <dgm:pt modelId="{46BAB35D-6D6E-4532-A353-B7BD01B990BB}" type="pres">
      <dgm:prSet presAssocID="{817CEF40-9F51-4798-8F08-F738E0DA1208}" presName="childText" presStyleLbl="bgAcc1" presStyleIdx="0" presStyleCnt="4" custScaleX="1197420" custScaleY="225698" custLinFactNeighborX="-78468" custLinFactNeighborY="-25229">
        <dgm:presLayoutVars>
          <dgm:bulletEnabled val="1"/>
        </dgm:presLayoutVars>
      </dgm:prSet>
      <dgm:spPr/>
      <dgm:t>
        <a:bodyPr/>
        <a:lstStyle/>
        <a:p>
          <a:endParaRPr lang="it-IT"/>
        </a:p>
      </dgm:t>
    </dgm:pt>
    <dgm:pt modelId="{D8DB0029-E3A0-4794-88E8-F572FE8CDD4D}" type="pres">
      <dgm:prSet presAssocID="{33E6C497-9E62-4FFA-8455-CF8EE0F57844}" presName="Name13" presStyleLbl="parChTrans1D2" presStyleIdx="1" presStyleCnt="4"/>
      <dgm:spPr/>
      <dgm:t>
        <a:bodyPr/>
        <a:lstStyle/>
        <a:p>
          <a:endParaRPr lang="it-IT"/>
        </a:p>
      </dgm:t>
    </dgm:pt>
    <dgm:pt modelId="{EC092208-9B9A-447D-A6EA-542EE45DDC7B}" type="pres">
      <dgm:prSet presAssocID="{A3867622-050A-4FFE-BE37-0592213168FF}" presName="childText" presStyleLbl="bgAcc1" presStyleIdx="1" presStyleCnt="4" custScaleX="1197420" custScaleY="239892" custLinFactNeighborX="-77642" custLinFactNeighborY="-21550">
        <dgm:presLayoutVars>
          <dgm:bulletEnabled val="1"/>
        </dgm:presLayoutVars>
      </dgm:prSet>
      <dgm:spPr/>
      <dgm:t>
        <a:bodyPr/>
        <a:lstStyle/>
        <a:p>
          <a:endParaRPr lang="it-IT"/>
        </a:p>
      </dgm:t>
    </dgm:pt>
    <dgm:pt modelId="{FA37E3F9-1EE5-4833-9653-3E4F4A828BF5}" type="pres">
      <dgm:prSet presAssocID="{E3089EBE-CF62-4311-B2BB-AFBB4B98C49F}" presName="Name13" presStyleLbl="parChTrans1D2" presStyleIdx="2" presStyleCnt="4"/>
      <dgm:spPr/>
      <dgm:t>
        <a:bodyPr/>
        <a:lstStyle/>
        <a:p>
          <a:endParaRPr lang="it-IT"/>
        </a:p>
      </dgm:t>
    </dgm:pt>
    <dgm:pt modelId="{58FF0BC4-4F65-4971-BA1E-EACAEE9BE7A1}" type="pres">
      <dgm:prSet presAssocID="{1BFA6DB1-12C1-4A4D-B982-9E7F7E5DEAF7}" presName="childText" presStyleLbl="bgAcc1" presStyleIdx="2" presStyleCnt="4" custScaleX="1197420" custScaleY="190588" custLinFactNeighborX="-76874" custLinFactNeighborY="-22813">
        <dgm:presLayoutVars>
          <dgm:bulletEnabled val="1"/>
        </dgm:presLayoutVars>
      </dgm:prSet>
      <dgm:spPr/>
      <dgm:t>
        <a:bodyPr/>
        <a:lstStyle/>
        <a:p>
          <a:endParaRPr lang="it-IT"/>
        </a:p>
      </dgm:t>
    </dgm:pt>
    <dgm:pt modelId="{EF0FFDFF-94C3-4C87-A64D-B32AEFD1B152}" type="pres">
      <dgm:prSet presAssocID="{FB2B7704-97CD-4825-A8EB-D5121F2E742B}" presName="Name13" presStyleLbl="parChTrans1D2" presStyleIdx="3" presStyleCnt="4"/>
      <dgm:spPr/>
      <dgm:t>
        <a:bodyPr/>
        <a:lstStyle/>
        <a:p>
          <a:endParaRPr lang="it-IT"/>
        </a:p>
      </dgm:t>
    </dgm:pt>
    <dgm:pt modelId="{F0469ED4-0ACF-463A-9898-5050460AF7AD}" type="pres">
      <dgm:prSet presAssocID="{F493D484-F744-4382-AEEC-6AAE7B98EC1B}" presName="childText" presStyleLbl="bgAcc1" presStyleIdx="3" presStyleCnt="4" custScaleX="1197420" custScaleY="124834" custLinFactNeighborX="-78468" custLinFactNeighborY="-24641">
        <dgm:presLayoutVars>
          <dgm:bulletEnabled val="1"/>
        </dgm:presLayoutVars>
      </dgm:prSet>
      <dgm:spPr/>
      <dgm:t>
        <a:bodyPr/>
        <a:lstStyle/>
        <a:p>
          <a:endParaRPr lang="it-IT"/>
        </a:p>
      </dgm:t>
    </dgm:pt>
  </dgm:ptLst>
  <dgm:cxnLst>
    <dgm:cxn modelId="{FCDDD9C1-621C-4CA7-BD34-183355F1F6C4}" type="presOf" srcId="{A3867622-050A-4FFE-BE37-0592213168FF}" destId="{EC092208-9B9A-447D-A6EA-542EE45DDC7B}" srcOrd="0" destOrd="0" presId="urn:microsoft.com/office/officeart/2005/8/layout/hierarchy3"/>
    <dgm:cxn modelId="{D6ED1893-D9B7-4A3F-81D1-2EECB3EA829C}" srcId="{3B857D0D-293D-49EE-8AC3-62F6EC71F596}" destId="{A3867622-050A-4FFE-BE37-0592213168FF}" srcOrd="1" destOrd="0" parTransId="{33E6C497-9E62-4FFA-8455-CF8EE0F57844}" sibTransId="{59EA73F1-63B7-4BDD-80A3-50FB10E0779B}"/>
    <dgm:cxn modelId="{D9786299-39BA-49EE-A683-438682A76A54}" type="presOf" srcId="{3B857D0D-293D-49EE-8AC3-62F6EC71F596}" destId="{6AE67BC3-3824-41D2-AD6F-D866FB1FD2B6}" srcOrd="1" destOrd="0" presId="urn:microsoft.com/office/officeart/2005/8/layout/hierarchy3"/>
    <dgm:cxn modelId="{2EFDF535-F66B-4184-9525-5B84BF2FA5C8}" srcId="{3B857D0D-293D-49EE-8AC3-62F6EC71F596}" destId="{817CEF40-9F51-4798-8F08-F738E0DA1208}" srcOrd="0" destOrd="0" parTransId="{7B8C59FC-B315-42BA-996B-4393449F77F2}" sibTransId="{FBAAFF55-FB12-439D-AE09-BEC628CC2798}"/>
    <dgm:cxn modelId="{9D2830E4-6C23-477C-8414-855DC49318CD}" type="presOf" srcId="{1BFA6DB1-12C1-4A4D-B982-9E7F7E5DEAF7}" destId="{58FF0BC4-4F65-4971-BA1E-EACAEE9BE7A1}" srcOrd="0" destOrd="0" presId="urn:microsoft.com/office/officeart/2005/8/layout/hierarchy3"/>
    <dgm:cxn modelId="{D0AE84B2-3277-48D1-87CB-3C7EDCE2456D}" type="presOf" srcId="{817CEF40-9F51-4798-8F08-F738E0DA1208}" destId="{46BAB35D-6D6E-4532-A353-B7BD01B990BB}" srcOrd="0" destOrd="0" presId="urn:microsoft.com/office/officeart/2005/8/layout/hierarchy3"/>
    <dgm:cxn modelId="{91082D54-E59F-4116-9233-761D9B1E66E0}" srcId="{8131308C-E1C9-4D90-B3E3-295E4DDA81F8}" destId="{3B857D0D-293D-49EE-8AC3-62F6EC71F596}" srcOrd="0" destOrd="0" parTransId="{C24CB8B5-8626-473F-AD8F-59FB53EED81B}" sibTransId="{8AFC8D13-1CDD-4735-A2E2-2C1959FFEFA0}"/>
    <dgm:cxn modelId="{ED658E1D-B09B-41B8-9EE6-3C92BC98EE9E}" type="presOf" srcId="{8131308C-E1C9-4D90-B3E3-295E4DDA81F8}" destId="{809E9FDA-ACDE-4122-B2F5-0551C060978B}" srcOrd="0" destOrd="0" presId="urn:microsoft.com/office/officeart/2005/8/layout/hierarchy3"/>
    <dgm:cxn modelId="{AFF11432-2061-4D72-9304-932E64F07924}" type="presOf" srcId="{3B857D0D-293D-49EE-8AC3-62F6EC71F596}" destId="{A355F862-F365-4831-9644-2F3FAD670DCF}" srcOrd="0" destOrd="0" presId="urn:microsoft.com/office/officeart/2005/8/layout/hierarchy3"/>
    <dgm:cxn modelId="{41A6679D-8228-44B2-B269-348F9DED34A4}" type="presOf" srcId="{E3089EBE-CF62-4311-B2BB-AFBB4B98C49F}" destId="{FA37E3F9-1EE5-4833-9653-3E4F4A828BF5}" srcOrd="0" destOrd="0" presId="urn:microsoft.com/office/officeart/2005/8/layout/hierarchy3"/>
    <dgm:cxn modelId="{5194F482-F431-41E4-8EC2-0B0E97D36F68}" type="presOf" srcId="{7B8C59FC-B315-42BA-996B-4393449F77F2}" destId="{E3A47DDC-9552-4313-BB2B-275CEE94A4B1}" srcOrd="0" destOrd="0" presId="urn:microsoft.com/office/officeart/2005/8/layout/hierarchy3"/>
    <dgm:cxn modelId="{04F4FC80-6FE7-4E7D-B281-504AE19781EC}" srcId="{3B857D0D-293D-49EE-8AC3-62F6EC71F596}" destId="{1BFA6DB1-12C1-4A4D-B982-9E7F7E5DEAF7}" srcOrd="2" destOrd="0" parTransId="{E3089EBE-CF62-4311-B2BB-AFBB4B98C49F}" sibTransId="{59F14425-FEE8-4BBE-A3A8-3084D7B59FBD}"/>
    <dgm:cxn modelId="{EA4E6AF4-F064-448F-AB20-8F46A32ECEEB}" type="presOf" srcId="{F493D484-F744-4382-AEEC-6AAE7B98EC1B}" destId="{F0469ED4-0ACF-463A-9898-5050460AF7AD}" srcOrd="0" destOrd="0" presId="urn:microsoft.com/office/officeart/2005/8/layout/hierarchy3"/>
    <dgm:cxn modelId="{2F8DFFA2-C4EC-4C3E-AAC5-55DE8C11D135}" srcId="{3B857D0D-293D-49EE-8AC3-62F6EC71F596}" destId="{F493D484-F744-4382-AEEC-6AAE7B98EC1B}" srcOrd="3" destOrd="0" parTransId="{FB2B7704-97CD-4825-A8EB-D5121F2E742B}" sibTransId="{DE6D2BB4-2E94-4D4C-B9F7-293B40C2461D}"/>
    <dgm:cxn modelId="{BF9CF879-A7BC-4697-9FAB-0ABDFC81E3CF}" type="presOf" srcId="{FB2B7704-97CD-4825-A8EB-D5121F2E742B}" destId="{EF0FFDFF-94C3-4C87-A64D-B32AEFD1B152}" srcOrd="0" destOrd="0" presId="urn:microsoft.com/office/officeart/2005/8/layout/hierarchy3"/>
    <dgm:cxn modelId="{BFCC5B39-261C-4EAA-9F65-4CEF1789AC53}" type="presOf" srcId="{33E6C497-9E62-4FFA-8455-CF8EE0F57844}" destId="{D8DB0029-E3A0-4794-88E8-F572FE8CDD4D}" srcOrd="0" destOrd="0" presId="urn:microsoft.com/office/officeart/2005/8/layout/hierarchy3"/>
    <dgm:cxn modelId="{FDD9D19E-E3C6-46DF-B62F-71CA7239C82A}" type="presParOf" srcId="{809E9FDA-ACDE-4122-B2F5-0551C060978B}" destId="{CEFD6FA7-5C22-483F-ACC3-E52F8727539E}" srcOrd="0" destOrd="0" presId="urn:microsoft.com/office/officeart/2005/8/layout/hierarchy3"/>
    <dgm:cxn modelId="{ADEA86F2-684F-4A1B-A0AC-CD94C847D09C}" type="presParOf" srcId="{CEFD6FA7-5C22-483F-ACC3-E52F8727539E}" destId="{AE688955-994F-4FB4-9C49-104CE2619227}" srcOrd="0" destOrd="0" presId="urn:microsoft.com/office/officeart/2005/8/layout/hierarchy3"/>
    <dgm:cxn modelId="{027DF972-A73C-493E-BCAB-EFF018728EC5}" type="presParOf" srcId="{AE688955-994F-4FB4-9C49-104CE2619227}" destId="{A355F862-F365-4831-9644-2F3FAD670DCF}" srcOrd="0" destOrd="0" presId="urn:microsoft.com/office/officeart/2005/8/layout/hierarchy3"/>
    <dgm:cxn modelId="{5C567BBD-3AC4-411E-AF19-F6AF7E7A13BF}" type="presParOf" srcId="{AE688955-994F-4FB4-9C49-104CE2619227}" destId="{6AE67BC3-3824-41D2-AD6F-D866FB1FD2B6}" srcOrd="1" destOrd="0" presId="urn:microsoft.com/office/officeart/2005/8/layout/hierarchy3"/>
    <dgm:cxn modelId="{06D2BFAC-3B7D-401A-8C71-33FF8DC02CF9}" type="presParOf" srcId="{CEFD6FA7-5C22-483F-ACC3-E52F8727539E}" destId="{6FE097C2-3925-4B4F-8511-40B714CE2465}" srcOrd="1" destOrd="0" presId="urn:microsoft.com/office/officeart/2005/8/layout/hierarchy3"/>
    <dgm:cxn modelId="{258744A5-17BF-46CE-9C76-B2999600B105}" type="presParOf" srcId="{6FE097C2-3925-4B4F-8511-40B714CE2465}" destId="{E3A47DDC-9552-4313-BB2B-275CEE94A4B1}" srcOrd="0" destOrd="0" presId="urn:microsoft.com/office/officeart/2005/8/layout/hierarchy3"/>
    <dgm:cxn modelId="{ABF7D57C-ED25-471A-BEBD-F1CC35DA193D}" type="presParOf" srcId="{6FE097C2-3925-4B4F-8511-40B714CE2465}" destId="{46BAB35D-6D6E-4532-A353-B7BD01B990BB}" srcOrd="1" destOrd="0" presId="urn:microsoft.com/office/officeart/2005/8/layout/hierarchy3"/>
    <dgm:cxn modelId="{7256A7A5-0977-4F3B-8CE3-6313943BF76E}" type="presParOf" srcId="{6FE097C2-3925-4B4F-8511-40B714CE2465}" destId="{D8DB0029-E3A0-4794-88E8-F572FE8CDD4D}" srcOrd="2" destOrd="0" presId="urn:microsoft.com/office/officeart/2005/8/layout/hierarchy3"/>
    <dgm:cxn modelId="{B63482A7-A106-496A-A330-46A679E022D3}" type="presParOf" srcId="{6FE097C2-3925-4B4F-8511-40B714CE2465}" destId="{EC092208-9B9A-447D-A6EA-542EE45DDC7B}" srcOrd="3" destOrd="0" presId="urn:microsoft.com/office/officeart/2005/8/layout/hierarchy3"/>
    <dgm:cxn modelId="{9F986AC0-60CE-4141-80C6-141217B5B231}" type="presParOf" srcId="{6FE097C2-3925-4B4F-8511-40B714CE2465}" destId="{FA37E3F9-1EE5-4833-9653-3E4F4A828BF5}" srcOrd="4" destOrd="0" presId="urn:microsoft.com/office/officeart/2005/8/layout/hierarchy3"/>
    <dgm:cxn modelId="{D8263325-72EC-4C19-83F1-FAA18B2A4AC5}" type="presParOf" srcId="{6FE097C2-3925-4B4F-8511-40B714CE2465}" destId="{58FF0BC4-4F65-4971-BA1E-EACAEE9BE7A1}" srcOrd="5" destOrd="0" presId="urn:microsoft.com/office/officeart/2005/8/layout/hierarchy3"/>
    <dgm:cxn modelId="{2DE437ED-F765-4836-97AE-865002A14BBD}" type="presParOf" srcId="{6FE097C2-3925-4B4F-8511-40B714CE2465}" destId="{EF0FFDFF-94C3-4C87-A64D-B32AEFD1B152}" srcOrd="6" destOrd="0" presId="urn:microsoft.com/office/officeart/2005/8/layout/hierarchy3"/>
    <dgm:cxn modelId="{49A291D5-4E93-4F15-81A1-E24BC424F397}" type="presParOf" srcId="{6FE097C2-3925-4B4F-8511-40B714CE2465}" destId="{F0469ED4-0ACF-463A-9898-5050460AF7AD}" srcOrd="7"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3B857D0D-293D-49EE-8AC3-62F6EC71F596}">
      <dgm:prSet custT="1">
        <dgm:style>
          <a:lnRef idx="0">
            <a:schemeClr val="accent1"/>
          </a:lnRef>
          <a:fillRef idx="3">
            <a:schemeClr val="accent1"/>
          </a:fillRef>
          <a:effectRef idx="3">
            <a:schemeClr val="accent1"/>
          </a:effectRef>
          <a:fontRef idx="minor">
            <a:schemeClr val="lt1"/>
          </a:fontRef>
        </dgm:style>
      </dgm:prSet>
      <dgm:spPr>
        <a:solidFill>
          <a:srgbClr val="00B050">
            <a:alpha val="80000"/>
          </a:srgbClr>
        </a:solidFill>
      </dgm:spPr>
      <dgm:t>
        <a:bodyPr/>
        <a:lstStyle/>
        <a:p>
          <a:pPr rtl="0"/>
          <a:r>
            <a:rPr lang="it-IT" sz="2400" dirty="0" smtClean="0"/>
            <a:t>I prodotti falsi</a:t>
          </a:r>
          <a:endParaRPr lang="it-IT" sz="4400" b="1" dirty="0" smtClean="0"/>
        </a:p>
      </dgm:t>
    </dgm:pt>
    <dgm:pt modelId="{C24CB8B5-8626-473F-AD8F-59FB53EED81B}" type="parTrans" cxnId="{91082D54-E59F-4116-9233-761D9B1E66E0}">
      <dgm:prSet/>
      <dgm:spPr/>
      <dgm:t>
        <a:bodyPr/>
        <a:lstStyle/>
        <a:p>
          <a:endParaRPr lang="it-IT"/>
        </a:p>
      </dgm:t>
    </dgm:pt>
    <dgm:pt modelId="{8AFC8D13-1CDD-4735-A2E2-2C1959FFEFA0}" type="sibTrans" cxnId="{91082D54-E59F-4116-9233-761D9B1E66E0}">
      <dgm:prSet/>
      <dgm:spPr/>
      <dgm:t>
        <a:bodyPr/>
        <a:lstStyle/>
        <a:p>
          <a:endParaRPr lang="it-IT"/>
        </a:p>
      </dgm:t>
    </dgm:pt>
    <dgm:pt modelId="{817CEF40-9F51-4798-8F08-F738E0DA1208}">
      <dgm:prSet custT="1"/>
      <dgm:spPr/>
      <dgm:t>
        <a:bodyPr/>
        <a:lstStyle/>
        <a:p>
          <a:pPr algn="ctr"/>
          <a:r>
            <a:rPr lang="it-IT" sz="2000" dirty="0" smtClean="0"/>
            <a:t>In parte o totalmente inefficace o addirittura dannoso/rischioso</a:t>
          </a:r>
          <a:endParaRPr lang="it-IT" sz="2000" dirty="0"/>
        </a:p>
      </dgm:t>
    </dgm:pt>
    <dgm:pt modelId="{7B8C59FC-B315-42BA-996B-4393449F77F2}" type="parTrans" cxnId="{2EFDF535-F66B-4184-9525-5B84BF2FA5C8}">
      <dgm:prSet/>
      <dgm:spPr/>
      <dgm:t>
        <a:bodyPr/>
        <a:lstStyle/>
        <a:p>
          <a:endParaRPr lang="it-IT"/>
        </a:p>
      </dgm:t>
    </dgm:pt>
    <dgm:pt modelId="{FBAAFF55-FB12-439D-AE09-BEC628CC2798}" type="sibTrans" cxnId="{2EFDF535-F66B-4184-9525-5B84BF2FA5C8}">
      <dgm:prSet/>
      <dgm:spPr/>
      <dgm:t>
        <a:bodyPr/>
        <a:lstStyle/>
        <a:p>
          <a:endParaRPr lang="it-IT"/>
        </a:p>
      </dgm:t>
    </dgm:pt>
    <dgm:pt modelId="{1BFA6DB1-12C1-4A4D-B982-9E7F7E5DEAF7}">
      <dgm:prSet custT="1"/>
      <dgm:spPr/>
      <dgm:t>
        <a:bodyPr/>
        <a:lstStyle/>
        <a:p>
          <a:pPr algn="ctr"/>
          <a:r>
            <a:rPr lang="it-IT" sz="2000" dirty="0" smtClean="0"/>
            <a:t>Lo si può riconoscere dal costo sproporzionato </a:t>
          </a:r>
          <a:endParaRPr lang="it-IT" sz="2000" dirty="0"/>
        </a:p>
      </dgm:t>
    </dgm:pt>
    <dgm:pt modelId="{E3089EBE-CF62-4311-B2BB-AFBB4B98C49F}" type="parTrans" cxnId="{04F4FC80-6FE7-4E7D-B281-504AE19781EC}">
      <dgm:prSet/>
      <dgm:spPr/>
      <dgm:t>
        <a:bodyPr/>
        <a:lstStyle/>
        <a:p>
          <a:endParaRPr lang="it-IT"/>
        </a:p>
      </dgm:t>
    </dgm:pt>
    <dgm:pt modelId="{59F14425-FEE8-4BBE-A3A8-3084D7B59FBD}" type="sibTrans" cxnId="{04F4FC80-6FE7-4E7D-B281-504AE19781EC}">
      <dgm:prSet/>
      <dgm:spPr/>
      <dgm:t>
        <a:bodyPr/>
        <a:lstStyle/>
        <a:p>
          <a:endParaRPr lang="it-IT"/>
        </a:p>
      </dgm:t>
    </dgm:pt>
    <dgm:pt modelId="{F493D484-F744-4382-AEEC-6AAE7B98EC1B}">
      <dgm:prSet custT="1"/>
      <dgm:spPr/>
      <dgm:t>
        <a:bodyPr/>
        <a:lstStyle/>
        <a:p>
          <a:pPr algn="ctr"/>
          <a:r>
            <a:rPr lang="it-IT" sz="2000" dirty="0" smtClean="0"/>
            <a:t>Lo si può riconoscere dall’assenza del marchio CE</a:t>
          </a:r>
          <a:endParaRPr lang="it-IT" sz="2000" dirty="0"/>
        </a:p>
      </dgm:t>
    </dgm:pt>
    <dgm:pt modelId="{FB2B7704-97CD-4825-A8EB-D5121F2E742B}" type="parTrans" cxnId="{2F8DFFA2-C4EC-4C3E-AAC5-55DE8C11D135}">
      <dgm:prSet/>
      <dgm:spPr/>
      <dgm:t>
        <a:bodyPr/>
        <a:lstStyle/>
        <a:p>
          <a:endParaRPr lang="it-IT"/>
        </a:p>
      </dgm:t>
    </dgm:pt>
    <dgm:pt modelId="{DE6D2BB4-2E94-4D4C-B9F7-293B40C2461D}" type="sibTrans" cxnId="{2F8DFFA2-C4EC-4C3E-AAC5-55DE8C11D135}">
      <dgm:prSet/>
      <dgm:spPr/>
      <dgm:t>
        <a:bodyPr/>
        <a:lstStyle/>
        <a:p>
          <a:endParaRPr lang="it-IT"/>
        </a:p>
      </dgm:t>
    </dgm:pt>
    <dgm:pt modelId="{A3867622-050A-4FFE-BE37-0592213168FF}">
      <dgm:prSet custT="1"/>
      <dgm:spPr/>
      <dgm:t>
        <a:bodyPr/>
        <a:lstStyle/>
        <a:p>
          <a:pPr algn="ctr"/>
          <a:r>
            <a:rPr lang="it-IT" sz="2000" dirty="0" smtClean="0"/>
            <a:t>Lo si può riconoscere dal marchio differente</a:t>
          </a:r>
          <a:endParaRPr lang="it-IT" sz="2000" i="0" dirty="0"/>
        </a:p>
      </dgm:t>
    </dgm:pt>
    <dgm:pt modelId="{33E6C497-9E62-4FFA-8455-CF8EE0F57844}" type="parTrans" cxnId="{D6ED1893-D9B7-4A3F-81D1-2EECB3EA829C}">
      <dgm:prSet/>
      <dgm:spPr/>
      <dgm:t>
        <a:bodyPr/>
        <a:lstStyle/>
        <a:p>
          <a:endParaRPr lang="it-IT"/>
        </a:p>
      </dgm:t>
    </dgm:pt>
    <dgm:pt modelId="{59EA73F1-63B7-4BDD-80A3-50FB10E0779B}" type="sibTrans" cxnId="{D6ED1893-D9B7-4A3F-81D1-2EECB3EA829C}">
      <dgm:prSet/>
      <dgm:spPr/>
      <dgm:t>
        <a:bodyPr/>
        <a:lstStyle/>
        <a:p>
          <a:endParaRPr lang="it-IT"/>
        </a:p>
      </dgm:t>
    </dgm:pt>
    <dgm:pt modelId="{FF3743A1-4E71-436E-A711-8626B3785621}">
      <dgm:prSet custT="1"/>
      <dgm:spPr/>
      <dgm:t>
        <a:bodyPr/>
        <a:lstStyle/>
        <a:p>
          <a:pPr algn="ctr"/>
          <a:r>
            <a:rPr lang="it-IT" sz="2000" dirty="0" smtClean="0"/>
            <a:t>Lo si può riconoscere  dall’assenza delle indicazioni/istruzioni in lingua italiana </a:t>
          </a:r>
          <a:endParaRPr lang="it-IT" sz="2000" dirty="0"/>
        </a:p>
      </dgm:t>
    </dgm:pt>
    <dgm:pt modelId="{0955C670-B7B0-4D03-BA04-1DD0344A5D89}" type="parTrans" cxnId="{C8F21DAE-8470-4709-AE51-84E06BCF01DF}">
      <dgm:prSet/>
      <dgm:spPr/>
      <dgm:t>
        <a:bodyPr/>
        <a:lstStyle/>
        <a:p>
          <a:endParaRPr lang="it-IT"/>
        </a:p>
      </dgm:t>
    </dgm:pt>
    <dgm:pt modelId="{0D4F1558-D742-46BB-90E4-D726E33C60C7}" type="sibTrans" cxnId="{C8F21DAE-8470-4709-AE51-84E06BCF01DF}">
      <dgm:prSet/>
      <dgm:spPr/>
      <dgm:t>
        <a:bodyPr/>
        <a:lstStyle/>
        <a:p>
          <a:endParaRPr lang="it-IT"/>
        </a:p>
      </dgm:t>
    </dgm:pt>
    <dgm:pt modelId="{1A2B0B1E-6452-4493-B496-18482DDD4D6F}">
      <dgm:prSet custT="1"/>
      <dgm:spPr/>
      <dgm:t>
        <a:bodyPr/>
        <a:lstStyle/>
        <a:p>
          <a:pPr algn="ctr"/>
          <a:r>
            <a:rPr lang="it-IT" sz="2000" dirty="0" smtClean="0"/>
            <a:t>Lo si può riconoscere  dall’assenza dell’indicazione del produttore/importatore/distributore</a:t>
          </a:r>
          <a:endParaRPr lang="it-IT" sz="2000" dirty="0"/>
        </a:p>
      </dgm:t>
    </dgm:pt>
    <dgm:pt modelId="{5705D9B3-7364-4746-821B-3C2858B0F3FA}" type="parTrans" cxnId="{42A997A0-6691-48C1-A241-3F65A6E87F53}">
      <dgm:prSet/>
      <dgm:spPr/>
      <dgm:t>
        <a:bodyPr/>
        <a:lstStyle/>
        <a:p>
          <a:endParaRPr lang="it-IT"/>
        </a:p>
      </dgm:t>
    </dgm:pt>
    <dgm:pt modelId="{241C2AC9-BE52-4054-AAFB-D9BD0BE65F05}" type="sibTrans" cxnId="{42A997A0-6691-48C1-A241-3F65A6E87F53}">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CEFD6FA7-5C22-483F-ACC3-E52F8727539E}" type="pres">
      <dgm:prSet presAssocID="{3B857D0D-293D-49EE-8AC3-62F6EC71F596}" presName="root" presStyleCnt="0"/>
      <dgm:spPr/>
    </dgm:pt>
    <dgm:pt modelId="{AE688955-994F-4FB4-9C49-104CE2619227}" type="pres">
      <dgm:prSet presAssocID="{3B857D0D-293D-49EE-8AC3-62F6EC71F596}" presName="rootComposite" presStyleCnt="0"/>
      <dgm:spPr/>
    </dgm:pt>
    <dgm:pt modelId="{A355F862-F365-4831-9644-2F3FAD670DCF}" type="pres">
      <dgm:prSet presAssocID="{3B857D0D-293D-49EE-8AC3-62F6EC71F596}" presName="rootText" presStyleLbl="node1" presStyleIdx="0" presStyleCnt="1" custScaleX="1153728" custScaleY="316435" custLinFactY="-100000" custLinFactNeighborX="0" custLinFactNeighborY="-156801"/>
      <dgm:spPr/>
      <dgm:t>
        <a:bodyPr/>
        <a:lstStyle/>
        <a:p>
          <a:endParaRPr lang="it-IT"/>
        </a:p>
      </dgm:t>
    </dgm:pt>
    <dgm:pt modelId="{6AE67BC3-3824-41D2-AD6F-D866FB1FD2B6}" type="pres">
      <dgm:prSet presAssocID="{3B857D0D-293D-49EE-8AC3-62F6EC71F596}" presName="rootConnector" presStyleLbl="node1" presStyleIdx="0" presStyleCnt="1"/>
      <dgm:spPr/>
      <dgm:t>
        <a:bodyPr/>
        <a:lstStyle/>
        <a:p>
          <a:endParaRPr lang="it-IT"/>
        </a:p>
      </dgm:t>
    </dgm:pt>
    <dgm:pt modelId="{6FE097C2-3925-4B4F-8511-40B714CE2465}" type="pres">
      <dgm:prSet presAssocID="{3B857D0D-293D-49EE-8AC3-62F6EC71F596}" presName="childShape" presStyleCnt="0"/>
      <dgm:spPr/>
    </dgm:pt>
    <dgm:pt modelId="{E3A47DDC-9552-4313-BB2B-275CEE94A4B1}" type="pres">
      <dgm:prSet presAssocID="{7B8C59FC-B315-42BA-996B-4393449F77F2}" presName="Name13" presStyleLbl="parChTrans1D2" presStyleIdx="0" presStyleCnt="6"/>
      <dgm:spPr/>
      <dgm:t>
        <a:bodyPr/>
        <a:lstStyle/>
        <a:p>
          <a:endParaRPr lang="it-IT"/>
        </a:p>
      </dgm:t>
    </dgm:pt>
    <dgm:pt modelId="{46BAB35D-6D6E-4532-A353-B7BD01B990BB}" type="pres">
      <dgm:prSet presAssocID="{817CEF40-9F51-4798-8F08-F738E0DA1208}" presName="childText" presStyleLbl="bgAcc1" presStyleIdx="0" presStyleCnt="6" custScaleX="1197420" custScaleY="169837" custLinFactNeighborX="-78468" custLinFactNeighborY="-25229">
        <dgm:presLayoutVars>
          <dgm:bulletEnabled val="1"/>
        </dgm:presLayoutVars>
      </dgm:prSet>
      <dgm:spPr/>
      <dgm:t>
        <a:bodyPr/>
        <a:lstStyle/>
        <a:p>
          <a:endParaRPr lang="it-IT"/>
        </a:p>
      </dgm:t>
    </dgm:pt>
    <dgm:pt modelId="{D8DB0029-E3A0-4794-88E8-F572FE8CDD4D}" type="pres">
      <dgm:prSet presAssocID="{33E6C497-9E62-4FFA-8455-CF8EE0F57844}" presName="Name13" presStyleLbl="parChTrans1D2" presStyleIdx="1" presStyleCnt="6"/>
      <dgm:spPr/>
      <dgm:t>
        <a:bodyPr/>
        <a:lstStyle/>
        <a:p>
          <a:endParaRPr lang="it-IT"/>
        </a:p>
      </dgm:t>
    </dgm:pt>
    <dgm:pt modelId="{EC092208-9B9A-447D-A6EA-542EE45DDC7B}" type="pres">
      <dgm:prSet presAssocID="{A3867622-050A-4FFE-BE37-0592213168FF}" presName="childText" presStyleLbl="bgAcc1" presStyleIdx="1" presStyleCnt="6" custScaleX="1197420" custScaleY="109521" custLinFactNeighborX="-77642" custLinFactNeighborY="-21550">
        <dgm:presLayoutVars>
          <dgm:bulletEnabled val="1"/>
        </dgm:presLayoutVars>
      </dgm:prSet>
      <dgm:spPr/>
      <dgm:t>
        <a:bodyPr/>
        <a:lstStyle/>
        <a:p>
          <a:endParaRPr lang="it-IT"/>
        </a:p>
      </dgm:t>
    </dgm:pt>
    <dgm:pt modelId="{FA37E3F9-1EE5-4833-9653-3E4F4A828BF5}" type="pres">
      <dgm:prSet presAssocID="{E3089EBE-CF62-4311-B2BB-AFBB4B98C49F}" presName="Name13" presStyleLbl="parChTrans1D2" presStyleIdx="2" presStyleCnt="6"/>
      <dgm:spPr/>
      <dgm:t>
        <a:bodyPr/>
        <a:lstStyle/>
        <a:p>
          <a:endParaRPr lang="it-IT"/>
        </a:p>
      </dgm:t>
    </dgm:pt>
    <dgm:pt modelId="{58FF0BC4-4F65-4971-BA1E-EACAEE9BE7A1}" type="pres">
      <dgm:prSet presAssocID="{1BFA6DB1-12C1-4A4D-B982-9E7F7E5DEAF7}" presName="childText" presStyleLbl="bgAcc1" presStyleIdx="2" presStyleCnt="6" custScaleX="1197420" custScaleY="101861" custLinFactNeighborX="-76874" custLinFactNeighborY="-22813">
        <dgm:presLayoutVars>
          <dgm:bulletEnabled val="1"/>
        </dgm:presLayoutVars>
      </dgm:prSet>
      <dgm:spPr/>
      <dgm:t>
        <a:bodyPr/>
        <a:lstStyle/>
        <a:p>
          <a:endParaRPr lang="it-IT"/>
        </a:p>
      </dgm:t>
    </dgm:pt>
    <dgm:pt modelId="{EF0FFDFF-94C3-4C87-A64D-B32AEFD1B152}" type="pres">
      <dgm:prSet presAssocID="{FB2B7704-97CD-4825-A8EB-D5121F2E742B}" presName="Name13" presStyleLbl="parChTrans1D2" presStyleIdx="3" presStyleCnt="6"/>
      <dgm:spPr/>
      <dgm:t>
        <a:bodyPr/>
        <a:lstStyle/>
        <a:p>
          <a:endParaRPr lang="it-IT"/>
        </a:p>
      </dgm:t>
    </dgm:pt>
    <dgm:pt modelId="{F0469ED4-0ACF-463A-9898-5050460AF7AD}" type="pres">
      <dgm:prSet presAssocID="{F493D484-F744-4382-AEEC-6AAE7B98EC1B}" presName="childText" presStyleLbl="bgAcc1" presStyleIdx="3" presStyleCnt="6" custScaleX="1197420" custScaleY="124834" custLinFactNeighborX="-78468" custLinFactNeighborY="-24641">
        <dgm:presLayoutVars>
          <dgm:bulletEnabled val="1"/>
        </dgm:presLayoutVars>
      </dgm:prSet>
      <dgm:spPr/>
      <dgm:t>
        <a:bodyPr/>
        <a:lstStyle/>
        <a:p>
          <a:endParaRPr lang="it-IT"/>
        </a:p>
      </dgm:t>
    </dgm:pt>
    <dgm:pt modelId="{4C9BD9C7-084C-4B93-B5D8-28626BBA5D2E}" type="pres">
      <dgm:prSet presAssocID="{0955C670-B7B0-4D03-BA04-1DD0344A5D89}" presName="Name13" presStyleLbl="parChTrans1D2" presStyleIdx="4" presStyleCnt="6"/>
      <dgm:spPr/>
    </dgm:pt>
    <dgm:pt modelId="{425EA8D1-649B-4300-AB01-DCB1795846CC}" type="pres">
      <dgm:prSet presAssocID="{FF3743A1-4E71-436E-A711-8626B3785621}" presName="childText" presStyleLbl="bgAcc1" presStyleIdx="4" presStyleCnt="6" custScaleX="1190638" custScaleY="153861" custLinFactNeighborX="-77642" custLinFactNeighborY="-10750">
        <dgm:presLayoutVars>
          <dgm:bulletEnabled val="1"/>
        </dgm:presLayoutVars>
      </dgm:prSet>
      <dgm:spPr/>
      <dgm:t>
        <a:bodyPr/>
        <a:lstStyle/>
        <a:p>
          <a:endParaRPr lang="it-IT"/>
        </a:p>
      </dgm:t>
    </dgm:pt>
    <dgm:pt modelId="{85228E89-D2F9-4EB4-B8AA-6D974100D957}" type="pres">
      <dgm:prSet presAssocID="{5705D9B3-7364-4746-821B-3C2858B0F3FA}" presName="Name13" presStyleLbl="parChTrans1D2" presStyleIdx="5" presStyleCnt="6"/>
      <dgm:spPr/>
    </dgm:pt>
    <dgm:pt modelId="{29DB40BF-9B0C-4665-9C77-F6971208D909}" type="pres">
      <dgm:prSet presAssocID="{1A2B0B1E-6452-4493-B496-18482DDD4D6F}" presName="childText" presStyleLbl="bgAcc1" presStyleIdx="5" presStyleCnt="6" custScaleX="1185004" custScaleY="149196" custLinFactNeighborX="-77642" custLinFactNeighborY="-14783">
        <dgm:presLayoutVars>
          <dgm:bulletEnabled val="1"/>
        </dgm:presLayoutVars>
      </dgm:prSet>
      <dgm:spPr/>
      <dgm:t>
        <a:bodyPr/>
        <a:lstStyle/>
        <a:p>
          <a:endParaRPr lang="it-IT"/>
        </a:p>
      </dgm:t>
    </dgm:pt>
  </dgm:ptLst>
  <dgm:cxnLst>
    <dgm:cxn modelId="{D6ED1893-D9B7-4A3F-81D1-2EECB3EA829C}" srcId="{3B857D0D-293D-49EE-8AC3-62F6EC71F596}" destId="{A3867622-050A-4FFE-BE37-0592213168FF}" srcOrd="1" destOrd="0" parTransId="{33E6C497-9E62-4FFA-8455-CF8EE0F57844}" sibTransId="{59EA73F1-63B7-4BDD-80A3-50FB10E0779B}"/>
    <dgm:cxn modelId="{D6A847DE-36AA-4523-B017-1A41C46B1069}" type="presOf" srcId="{817CEF40-9F51-4798-8F08-F738E0DA1208}" destId="{46BAB35D-6D6E-4532-A353-B7BD01B990BB}" srcOrd="0" destOrd="0" presId="urn:microsoft.com/office/officeart/2005/8/layout/hierarchy3"/>
    <dgm:cxn modelId="{E5938DC4-D7D9-4F98-8FFF-7669D1649FD9}" type="presOf" srcId="{E3089EBE-CF62-4311-B2BB-AFBB4B98C49F}" destId="{FA37E3F9-1EE5-4833-9653-3E4F4A828BF5}" srcOrd="0" destOrd="0" presId="urn:microsoft.com/office/officeart/2005/8/layout/hierarchy3"/>
    <dgm:cxn modelId="{2EFDF535-F66B-4184-9525-5B84BF2FA5C8}" srcId="{3B857D0D-293D-49EE-8AC3-62F6EC71F596}" destId="{817CEF40-9F51-4798-8F08-F738E0DA1208}" srcOrd="0" destOrd="0" parTransId="{7B8C59FC-B315-42BA-996B-4393449F77F2}" sibTransId="{FBAAFF55-FB12-439D-AE09-BEC628CC2798}"/>
    <dgm:cxn modelId="{81F3A1EE-C35B-45CB-AA42-5E5B705C6CD4}" type="presOf" srcId="{FB2B7704-97CD-4825-A8EB-D5121F2E742B}" destId="{EF0FFDFF-94C3-4C87-A64D-B32AEFD1B152}" srcOrd="0" destOrd="0" presId="urn:microsoft.com/office/officeart/2005/8/layout/hierarchy3"/>
    <dgm:cxn modelId="{91082D54-E59F-4116-9233-761D9B1E66E0}" srcId="{8131308C-E1C9-4D90-B3E3-295E4DDA81F8}" destId="{3B857D0D-293D-49EE-8AC3-62F6EC71F596}" srcOrd="0" destOrd="0" parTransId="{C24CB8B5-8626-473F-AD8F-59FB53EED81B}" sibTransId="{8AFC8D13-1CDD-4735-A2E2-2C1959FFEFA0}"/>
    <dgm:cxn modelId="{2F36AFB6-E151-4BF3-BAB0-3D1570D7019F}" type="presOf" srcId="{33E6C497-9E62-4FFA-8455-CF8EE0F57844}" destId="{D8DB0029-E3A0-4794-88E8-F572FE8CDD4D}" srcOrd="0" destOrd="0" presId="urn:microsoft.com/office/officeart/2005/8/layout/hierarchy3"/>
    <dgm:cxn modelId="{04F4FC80-6FE7-4E7D-B281-504AE19781EC}" srcId="{3B857D0D-293D-49EE-8AC3-62F6EC71F596}" destId="{1BFA6DB1-12C1-4A4D-B982-9E7F7E5DEAF7}" srcOrd="2" destOrd="0" parTransId="{E3089EBE-CF62-4311-B2BB-AFBB4B98C49F}" sibTransId="{59F14425-FEE8-4BBE-A3A8-3084D7B59FBD}"/>
    <dgm:cxn modelId="{1E08B33A-422D-4FC2-8F31-88EEC39020A2}" type="presOf" srcId="{0955C670-B7B0-4D03-BA04-1DD0344A5D89}" destId="{4C9BD9C7-084C-4B93-B5D8-28626BBA5D2E}" srcOrd="0" destOrd="0" presId="urn:microsoft.com/office/officeart/2005/8/layout/hierarchy3"/>
    <dgm:cxn modelId="{2F8DFFA2-C4EC-4C3E-AAC5-55DE8C11D135}" srcId="{3B857D0D-293D-49EE-8AC3-62F6EC71F596}" destId="{F493D484-F744-4382-AEEC-6AAE7B98EC1B}" srcOrd="3" destOrd="0" parTransId="{FB2B7704-97CD-4825-A8EB-D5121F2E742B}" sibTransId="{DE6D2BB4-2E94-4D4C-B9F7-293B40C2461D}"/>
    <dgm:cxn modelId="{ED14DF74-FADD-4E19-9F7B-EB0DE3D9D29F}" type="presOf" srcId="{8131308C-E1C9-4D90-B3E3-295E4DDA81F8}" destId="{809E9FDA-ACDE-4122-B2F5-0551C060978B}" srcOrd="0" destOrd="0" presId="urn:microsoft.com/office/officeart/2005/8/layout/hierarchy3"/>
    <dgm:cxn modelId="{D5A9B57E-659B-4BEF-B339-63E5337A54A3}" type="presOf" srcId="{A3867622-050A-4FFE-BE37-0592213168FF}" destId="{EC092208-9B9A-447D-A6EA-542EE45DDC7B}" srcOrd="0" destOrd="0" presId="urn:microsoft.com/office/officeart/2005/8/layout/hierarchy3"/>
    <dgm:cxn modelId="{C8F21DAE-8470-4709-AE51-84E06BCF01DF}" srcId="{3B857D0D-293D-49EE-8AC3-62F6EC71F596}" destId="{FF3743A1-4E71-436E-A711-8626B3785621}" srcOrd="4" destOrd="0" parTransId="{0955C670-B7B0-4D03-BA04-1DD0344A5D89}" sibTransId="{0D4F1558-D742-46BB-90E4-D726E33C60C7}"/>
    <dgm:cxn modelId="{E889A309-860C-4071-98A9-488E63544454}" type="presOf" srcId="{1BFA6DB1-12C1-4A4D-B982-9E7F7E5DEAF7}" destId="{58FF0BC4-4F65-4971-BA1E-EACAEE9BE7A1}" srcOrd="0" destOrd="0" presId="urn:microsoft.com/office/officeart/2005/8/layout/hierarchy3"/>
    <dgm:cxn modelId="{42A997A0-6691-48C1-A241-3F65A6E87F53}" srcId="{3B857D0D-293D-49EE-8AC3-62F6EC71F596}" destId="{1A2B0B1E-6452-4493-B496-18482DDD4D6F}" srcOrd="5" destOrd="0" parTransId="{5705D9B3-7364-4746-821B-3C2858B0F3FA}" sibTransId="{241C2AC9-BE52-4054-AAFB-D9BD0BE65F05}"/>
    <dgm:cxn modelId="{DD523CC8-8206-49EC-A78E-80E7A22F7B1B}" type="presOf" srcId="{FF3743A1-4E71-436E-A711-8626B3785621}" destId="{425EA8D1-649B-4300-AB01-DCB1795846CC}" srcOrd="0" destOrd="0" presId="urn:microsoft.com/office/officeart/2005/8/layout/hierarchy3"/>
    <dgm:cxn modelId="{6B168646-AA47-48B3-8B62-D1EC2BFAB790}" type="presOf" srcId="{3B857D0D-293D-49EE-8AC3-62F6EC71F596}" destId="{A355F862-F365-4831-9644-2F3FAD670DCF}" srcOrd="0" destOrd="0" presId="urn:microsoft.com/office/officeart/2005/8/layout/hierarchy3"/>
    <dgm:cxn modelId="{C0101ABC-2D92-457A-BB55-29945AEEAD6F}" type="presOf" srcId="{7B8C59FC-B315-42BA-996B-4393449F77F2}" destId="{E3A47DDC-9552-4313-BB2B-275CEE94A4B1}" srcOrd="0" destOrd="0" presId="urn:microsoft.com/office/officeart/2005/8/layout/hierarchy3"/>
    <dgm:cxn modelId="{66A076A8-0F21-478F-BDA7-091F2F4F58F4}" type="presOf" srcId="{1A2B0B1E-6452-4493-B496-18482DDD4D6F}" destId="{29DB40BF-9B0C-4665-9C77-F6971208D909}" srcOrd="0" destOrd="0" presId="urn:microsoft.com/office/officeart/2005/8/layout/hierarchy3"/>
    <dgm:cxn modelId="{E83FFF69-D96E-4FDA-9301-843406542574}" type="presOf" srcId="{3B857D0D-293D-49EE-8AC3-62F6EC71F596}" destId="{6AE67BC3-3824-41D2-AD6F-D866FB1FD2B6}" srcOrd="1" destOrd="0" presId="urn:microsoft.com/office/officeart/2005/8/layout/hierarchy3"/>
    <dgm:cxn modelId="{DAFBD16F-D061-4E62-A77A-EC12909632AB}" type="presOf" srcId="{5705D9B3-7364-4746-821B-3C2858B0F3FA}" destId="{85228E89-D2F9-4EB4-B8AA-6D974100D957}" srcOrd="0" destOrd="0" presId="urn:microsoft.com/office/officeart/2005/8/layout/hierarchy3"/>
    <dgm:cxn modelId="{D785EAE5-964E-4F6D-B804-BEAB098B2879}" type="presOf" srcId="{F493D484-F744-4382-AEEC-6AAE7B98EC1B}" destId="{F0469ED4-0ACF-463A-9898-5050460AF7AD}" srcOrd="0" destOrd="0" presId="urn:microsoft.com/office/officeart/2005/8/layout/hierarchy3"/>
    <dgm:cxn modelId="{2A17A1FA-7C03-44FF-A24B-3987AA68DA92}" type="presParOf" srcId="{809E9FDA-ACDE-4122-B2F5-0551C060978B}" destId="{CEFD6FA7-5C22-483F-ACC3-E52F8727539E}" srcOrd="0" destOrd="0" presId="urn:microsoft.com/office/officeart/2005/8/layout/hierarchy3"/>
    <dgm:cxn modelId="{D4AD2725-D712-4073-AA06-A4B4955C3869}" type="presParOf" srcId="{CEFD6FA7-5C22-483F-ACC3-E52F8727539E}" destId="{AE688955-994F-4FB4-9C49-104CE2619227}" srcOrd="0" destOrd="0" presId="urn:microsoft.com/office/officeart/2005/8/layout/hierarchy3"/>
    <dgm:cxn modelId="{EE3CD06D-272F-48FE-856A-A0C0B0256940}" type="presParOf" srcId="{AE688955-994F-4FB4-9C49-104CE2619227}" destId="{A355F862-F365-4831-9644-2F3FAD670DCF}" srcOrd="0" destOrd="0" presId="urn:microsoft.com/office/officeart/2005/8/layout/hierarchy3"/>
    <dgm:cxn modelId="{7F7E5332-1090-4C2F-BD30-C4366F9118B1}" type="presParOf" srcId="{AE688955-994F-4FB4-9C49-104CE2619227}" destId="{6AE67BC3-3824-41D2-AD6F-D866FB1FD2B6}" srcOrd="1" destOrd="0" presId="urn:microsoft.com/office/officeart/2005/8/layout/hierarchy3"/>
    <dgm:cxn modelId="{2DA9EA35-1EEF-4A13-ACDE-54443179930F}" type="presParOf" srcId="{CEFD6FA7-5C22-483F-ACC3-E52F8727539E}" destId="{6FE097C2-3925-4B4F-8511-40B714CE2465}" srcOrd="1" destOrd="0" presId="urn:microsoft.com/office/officeart/2005/8/layout/hierarchy3"/>
    <dgm:cxn modelId="{B4CD7775-BC78-4C75-B8A5-776588254F48}" type="presParOf" srcId="{6FE097C2-3925-4B4F-8511-40B714CE2465}" destId="{E3A47DDC-9552-4313-BB2B-275CEE94A4B1}" srcOrd="0" destOrd="0" presId="urn:microsoft.com/office/officeart/2005/8/layout/hierarchy3"/>
    <dgm:cxn modelId="{B6BA3E6D-F9B7-4A5A-B61A-68D04410C741}" type="presParOf" srcId="{6FE097C2-3925-4B4F-8511-40B714CE2465}" destId="{46BAB35D-6D6E-4532-A353-B7BD01B990BB}" srcOrd="1" destOrd="0" presId="urn:microsoft.com/office/officeart/2005/8/layout/hierarchy3"/>
    <dgm:cxn modelId="{C0B09DA4-7947-4D1D-B392-C9BAED17B321}" type="presParOf" srcId="{6FE097C2-3925-4B4F-8511-40B714CE2465}" destId="{D8DB0029-E3A0-4794-88E8-F572FE8CDD4D}" srcOrd="2" destOrd="0" presId="urn:microsoft.com/office/officeart/2005/8/layout/hierarchy3"/>
    <dgm:cxn modelId="{9E8C677F-3B15-4AF4-93F4-31BEA3D21F22}" type="presParOf" srcId="{6FE097C2-3925-4B4F-8511-40B714CE2465}" destId="{EC092208-9B9A-447D-A6EA-542EE45DDC7B}" srcOrd="3" destOrd="0" presId="urn:microsoft.com/office/officeart/2005/8/layout/hierarchy3"/>
    <dgm:cxn modelId="{A124CC4E-1968-4A3B-9099-65468D765E2B}" type="presParOf" srcId="{6FE097C2-3925-4B4F-8511-40B714CE2465}" destId="{FA37E3F9-1EE5-4833-9653-3E4F4A828BF5}" srcOrd="4" destOrd="0" presId="urn:microsoft.com/office/officeart/2005/8/layout/hierarchy3"/>
    <dgm:cxn modelId="{5B2A9C5C-42F2-485D-B6C5-FD609371AF3C}" type="presParOf" srcId="{6FE097C2-3925-4B4F-8511-40B714CE2465}" destId="{58FF0BC4-4F65-4971-BA1E-EACAEE9BE7A1}" srcOrd="5" destOrd="0" presId="urn:microsoft.com/office/officeart/2005/8/layout/hierarchy3"/>
    <dgm:cxn modelId="{DC03E0C8-E518-4F7C-A94B-119CF732D9E6}" type="presParOf" srcId="{6FE097C2-3925-4B4F-8511-40B714CE2465}" destId="{EF0FFDFF-94C3-4C87-A64D-B32AEFD1B152}" srcOrd="6" destOrd="0" presId="urn:microsoft.com/office/officeart/2005/8/layout/hierarchy3"/>
    <dgm:cxn modelId="{81454500-AFEC-4B37-91C9-C90DCF0C74D5}" type="presParOf" srcId="{6FE097C2-3925-4B4F-8511-40B714CE2465}" destId="{F0469ED4-0ACF-463A-9898-5050460AF7AD}" srcOrd="7" destOrd="0" presId="urn:microsoft.com/office/officeart/2005/8/layout/hierarchy3"/>
    <dgm:cxn modelId="{C587843D-1132-4BA2-8287-C19C6EFCAC31}" type="presParOf" srcId="{6FE097C2-3925-4B4F-8511-40B714CE2465}" destId="{4C9BD9C7-084C-4B93-B5D8-28626BBA5D2E}" srcOrd="8" destOrd="0" presId="urn:microsoft.com/office/officeart/2005/8/layout/hierarchy3"/>
    <dgm:cxn modelId="{91230663-BEF4-4145-A199-7B53930CA560}" type="presParOf" srcId="{6FE097C2-3925-4B4F-8511-40B714CE2465}" destId="{425EA8D1-649B-4300-AB01-DCB1795846CC}" srcOrd="9" destOrd="0" presId="urn:microsoft.com/office/officeart/2005/8/layout/hierarchy3"/>
    <dgm:cxn modelId="{F4A6D5F6-AEFA-4CAD-881D-A0278008FC5E}" type="presParOf" srcId="{6FE097C2-3925-4B4F-8511-40B714CE2465}" destId="{85228E89-D2F9-4EB4-B8AA-6D974100D957}" srcOrd="10" destOrd="0" presId="urn:microsoft.com/office/officeart/2005/8/layout/hierarchy3"/>
    <dgm:cxn modelId="{F8AC788D-AE5F-45A5-A43B-548D93543E15}" type="presParOf" srcId="{6FE097C2-3925-4B4F-8511-40B714CE2465}" destId="{29DB40BF-9B0C-4665-9C77-F6971208D909}" srcOrd="11"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131308C-E1C9-4D90-B3E3-295E4DDA81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5FE7A007-0646-4D12-8D6D-2A6E38FE3F1E}">
      <dgm:prSet custT="1"/>
      <dgm:spPr/>
      <dgm:t>
        <a:bodyPr/>
        <a:lstStyle/>
        <a:p>
          <a:r>
            <a:rPr lang="it-IT" sz="2000" dirty="0" smtClean="0"/>
            <a:t>Dal prodotto </a:t>
          </a:r>
          <a:r>
            <a:rPr lang="it-IT" sz="2000" dirty="0" err="1" smtClean="0"/>
            <a:t>falso…</a:t>
          </a:r>
          <a:r>
            <a:rPr lang="it-IT" sz="2000" dirty="0" smtClean="0"/>
            <a:t> </a:t>
          </a:r>
          <a:endParaRPr lang="it-IT" sz="2000" dirty="0" smtClean="0"/>
        </a:p>
      </dgm:t>
    </dgm:pt>
    <dgm:pt modelId="{BFF68C50-A3F0-49E6-9060-A78055CD3BA2}" type="parTrans" cxnId="{6610B33F-17D9-449E-9439-3C3BE0F93C0C}">
      <dgm:prSet/>
      <dgm:spPr/>
      <dgm:t>
        <a:bodyPr/>
        <a:lstStyle/>
        <a:p>
          <a:endParaRPr lang="it-IT"/>
        </a:p>
      </dgm:t>
    </dgm:pt>
    <dgm:pt modelId="{8BC061F2-3BEE-4524-A8FA-1510CBDDE114}" type="sibTrans" cxnId="{6610B33F-17D9-449E-9439-3C3BE0F93C0C}">
      <dgm:prSet/>
      <dgm:spPr/>
      <dgm:t>
        <a:bodyPr/>
        <a:lstStyle/>
        <a:p>
          <a:endParaRPr lang="it-IT"/>
        </a:p>
      </dgm:t>
    </dgm:pt>
    <dgm:pt modelId="{8FDAA385-8C97-46DB-9172-6AB969D42F75}">
      <dgm:prSet custT="1"/>
      <dgm:spPr/>
      <dgm:t>
        <a:bodyPr/>
        <a:lstStyle/>
        <a:p>
          <a:r>
            <a:rPr lang="it-IT" sz="2000" dirty="0" err="1" smtClean="0"/>
            <a:t>…all</a:t>
          </a:r>
          <a:r>
            <a:rPr lang="it-IT" sz="2000" dirty="0" smtClean="0"/>
            <a:t>’azienda falsa</a:t>
          </a:r>
          <a:endParaRPr lang="it-IT" sz="2000" dirty="0" smtClean="0"/>
        </a:p>
      </dgm:t>
    </dgm:pt>
    <dgm:pt modelId="{3F575F53-8E60-478E-B8ED-FCCE16A27DC6}" type="parTrans" cxnId="{0227D9F6-1AE1-4192-9564-1735586D693B}">
      <dgm:prSet/>
      <dgm:spPr/>
      <dgm:t>
        <a:bodyPr/>
        <a:lstStyle/>
        <a:p>
          <a:endParaRPr lang="it-IT"/>
        </a:p>
      </dgm:t>
    </dgm:pt>
    <dgm:pt modelId="{96B97D58-D77F-42AC-BEAA-906C7434D5FD}" type="sibTrans" cxnId="{0227D9F6-1AE1-4192-9564-1735586D693B}">
      <dgm:prSet/>
      <dgm:spPr/>
      <dgm:t>
        <a:bodyPr/>
        <a:lstStyle/>
        <a:p>
          <a:endParaRPr lang="it-IT"/>
        </a:p>
      </dgm:t>
    </dgm:pt>
    <dgm:pt modelId="{809E9FDA-ACDE-4122-B2F5-0551C060978B}" type="pres">
      <dgm:prSet presAssocID="{8131308C-E1C9-4D90-B3E3-295E4DDA81F8}" presName="diagram" presStyleCnt="0">
        <dgm:presLayoutVars>
          <dgm:chPref val="1"/>
          <dgm:dir/>
          <dgm:animOne val="branch"/>
          <dgm:animLvl val="lvl"/>
          <dgm:resizeHandles/>
        </dgm:presLayoutVars>
      </dgm:prSet>
      <dgm:spPr/>
      <dgm:t>
        <a:bodyPr/>
        <a:lstStyle/>
        <a:p>
          <a:endParaRPr lang="it-IT"/>
        </a:p>
      </dgm:t>
    </dgm:pt>
    <dgm:pt modelId="{2650798A-ED04-4C61-8EC3-19F80DBB5E2E}" type="pres">
      <dgm:prSet presAssocID="{5FE7A007-0646-4D12-8D6D-2A6E38FE3F1E}" presName="root" presStyleCnt="0"/>
      <dgm:spPr/>
    </dgm:pt>
    <dgm:pt modelId="{A3B57B3D-7128-4B65-B3E7-574654D35B26}" type="pres">
      <dgm:prSet presAssocID="{5FE7A007-0646-4D12-8D6D-2A6E38FE3F1E}" presName="rootComposite" presStyleCnt="0"/>
      <dgm:spPr/>
    </dgm:pt>
    <dgm:pt modelId="{918DBF25-40BD-48F0-B97B-9790F98D21F9}" type="pres">
      <dgm:prSet presAssocID="{5FE7A007-0646-4D12-8D6D-2A6E38FE3F1E}" presName="rootText" presStyleLbl="node1" presStyleIdx="0" presStyleCnt="2" custScaleX="324837" custScaleY="399072" custLinFactY="-100000" custLinFactNeighborX="-4577" custLinFactNeighborY="-146083"/>
      <dgm:spPr/>
    </dgm:pt>
    <dgm:pt modelId="{C2F8EE37-467D-449B-BEA4-1BA4E4135034}" type="pres">
      <dgm:prSet presAssocID="{5FE7A007-0646-4D12-8D6D-2A6E38FE3F1E}" presName="rootConnector" presStyleLbl="node1" presStyleIdx="0" presStyleCnt="2"/>
      <dgm:spPr/>
    </dgm:pt>
    <dgm:pt modelId="{72380EB8-40AD-45C4-847A-097FA09D2546}" type="pres">
      <dgm:prSet presAssocID="{5FE7A007-0646-4D12-8D6D-2A6E38FE3F1E}" presName="childShape" presStyleCnt="0"/>
      <dgm:spPr/>
    </dgm:pt>
    <dgm:pt modelId="{DBD12F5F-A90B-48A7-ACCB-39F21E4A202B}" type="pres">
      <dgm:prSet presAssocID="{8FDAA385-8C97-46DB-9172-6AB969D42F75}" presName="root" presStyleCnt="0"/>
      <dgm:spPr/>
    </dgm:pt>
    <dgm:pt modelId="{D5F96B3A-3C3B-4177-90F6-0055DEC8D22E}" type="pres">
      <dgm:prSet presAssocID="{8FDAA385-8C97-46DB-9172-6AB969D42F75}" presName="rootComposite" presStyleCnt="0"/>
      <dgm:spPr/>
    </dgm:pt>
    <dgm:pt modelId="{2577C696-3039-4336-885D-C44908A7E15F}" type="pres">
      <dgm:prSet presAssocID="{8FDAA385-8C97-46DB-9172-6AB969D42F75}" presName="rootText" presStyleLbl="node1" presStyleIdx="1" presStyleCnt="2" custScaleX="339547" custScaleY="389348" custLinFactY="100000" custLinFactNeighborX="877" custLinFactNeighborY="147711"/>
      <dgm:spPr/>
    </dgm:pt>
    <dgm:pt modelId="{88B722EE-A721-4A09-9FD0-71C1DA4EFF9A}" type="pres">
      <dgm:prSet presAssocID="{8FDAA385-8C97-46DB-9172-6AB969D42F75}" presName="rootConnector" presStyleLbl="node1" presStyleIdx="1" presStyleCnt="2"/>
      <dgm:spPr/>
    </dgm:pt>
    <dgm:pt modelId="{023E72EE-87FC-4BAD-B095-FA1353B801EB}" type="pres">
      <dgm:prSet presAssocID="{8FDAA385-8C97-46DB-9172-6AB969D42F75}" presName="childShape" presStyleCnt="0"/>
      <dgm:spPr/>
    </dgm:pt>
  </dgm:ptLst>
  <dgm:cxnLst>
    <dgm:cxn modelId="{58D8EF04-F574-4CEF-BA73-9D09761685EB}" type="presOf" srcId="{8FDAA385-8C97-46DB-9172-6AB969D42F75}" destId="{88B722EE-A721-4A09-9FD0-71C1DA4EFF9A}" srcOrd="1" destOrd="0" presId="urn:microsoft.com/office/officeart/2005/8/layout/hierarchy3"/>
    <dgm:cxn modelId="{0227D9F6-1AE1-4192-9564-1735586D693B}" srcId="{8131308C-E1C9-4D90-B3E3-295E4DDA81F8}" destId="{8FDAA385-8C97-46DB-9172-6AB969D42F75}" srcOrd="1" destOrd="0" parTransId="{3F575F53-8E60-478E-B8ED-FCCE16A27DC6}" sibTransId="{96B97D58-D77F-42AC-BEAA-906C7434D5FD}"/>
    <dgm:cxn modelId="{AF3BD51C-9610-49F7-8D43-C87D85E30579}" type="presOf" srcId="{5FE7A007-0646-4D12-8D6D-2A6E38FE3F1E}" destId="{C2F8EE37-467D-449B-BEA4-1BA4E4135034}" srcOrd="1" destOrd="0" presId="urn:microsoft.com/office/officeart/2005/8/layout/hierarchy3"/>
    <dgm:cxn modelId="{407348E0-88D8-41BA-A015-68408CF149EE}" type="presOf" srcId="{5FE7A007-0646-4D12-8D6D-2A6E38FE3F1E}" destId="{918DBF25-40BD-48F0-B97B-9790F98D21F9}" srcOrd="0" destOrd="0" presId="urn:microsoft.com/office/officeart/2005/8/layout/hierarchy3"/>
    <dgm:cxn modelId="{D90F0134-DEBE-4E0A-AE66-421E7E2FD656}" type="presOf" srcId="{8FDAA385-8C97-46DB-9172-6AB969D42F75}" destId="{2577C696-3039-4336-885D-C44908A7E15F}" srcOrd="0" destOrd="0" presId="urn:microsoft.com/office/officeart/2005/8/layout/hierarchy3"/>
    <dgm:cxn modelId="{6610B33F-17D9-449E-9439-3C3BE0F93C0C}" srcId="{8131308C-E1C9-4D90-B3E3-295E4DDA81F8}" destId="{5FE7A007-0646-4D12-8D6D-2A6E38FE3F1E}" srcOrd="0" destOrd="0" parTransId="{BFF68C50-A3F0-49E6-9060-A78055CD3BA2}" sibTransId="{8BC061F2-3BEE-4524-A8FA-1510CBDDE114}"/>
    <dgm:cxn modelId="{170BE0E4-DDD3-4D2F-B804-E11AD53BFCA8}" type="presOf" srcId="{8131308C-E1C9-4D90-B3E3-295E4DDA81F8}" destId="{809E9FDA-ACDE-4122-B2F5-0551C060978B}" srcOrd="0" destOrd="0" presId="urn:microsoft.com/office/officeart/2005/8/layout/hierarchy3"/>
    <dgm:cxn modelId="{B481893E-4BD9-41AB-BD38-C65FCFC577FD}" type="presParOf" srcId="{809E9FDA-ACDE-4122-B2F5-0551C060978B}" destId="{2650798A-ED04-4C61-8EC3-19F80DBB5E2E}" srcOrd="0" destOrd="0" presId="urn:microsoft.com/office/officeart/2005/8/layout/hierarchy3"/>
    <dgm:cxn modelId="{701FBFBF-6C5C-4EF0-99E5-1CE6F00ECE6E}" type="presParOf" srcId="{2650798A-ED04-4C61-8EC3-19F80DBB5E2E}" destId="{A3B57B3D-7128-4B65-B3E7-574654D35B26}" srcOrd="0" destOrd="0" presId="urn:microsoft.com/office/officeart/2005/8/layout/hierarchy3"/>
    <dgm:cxn modelId="{AFF15233-6E34-4CE8-B14B-326BEB77F8CB}" type="presParOf" srcId="{A3B57B3D-7128-4B65-B3E7-574654D35B26}" destId="{918DBF25-40BD-48F0-B97B-9790F98D21F9}" srcOrd="0" destOrd="0" presId="urn:microsoft.com/office/officeart/2005/8/layout/hierarchy3"/>
    <dgm:cxn modelId="{096A4360-549A-4146-90DD-8F829465125C}" type="presParOf" srcId="{A3B57B3D-7128-4B65-B3E7-574654D35B26}" destId="{C2F8EE37-467D-449B-BEA4-1BA4E4135034}" srcOrd="1" destOrd="0" presId="urn:microsoft.com/office/officeart/2005/8/layout/hierarchy3"/>
    <dgm:cxn modelId="{B72BA97C-457C-4FDC-A3E2-3471A89C26D8}" type="presParOf" srcId="{2650798A-ED04-4C61-8EC3-19F80DBB5E2E}" destId="{72380EB8-40AD-45C4-847A-097FA09D2546}" srcOrd="1" destOrd="0" presId="urn:microsoft.com/office/officeart/2005/8/layout/hierarchy3"/>
    <dgm:cxn modelId="{A519DB3E-1F5E-4367-8786-4FD55CDAF35A}" type="presParOf" srcId="{809E9FDA-ACDE-4122-B2F5-0551C060978B}" destId="{DBD12F5F-A90B-48A7-ACCB-39F21E4A202B}" srcOrd="1" destOrd="0" presId="urn:microsoft.com/office/officeart/2005/8/layout/hierarchy3"/>
    <dgm:cxn modelId="{7FD2CB5F-36D3-4BCF-8C7E-F435873AF962}" type="presParOf" srcId="{DBD12F5F-A90B-48A7-ACCB-39F21E4A202B}" destId="{D5F96B3A-3C3B-4177-90F6-0055DEC8D22E}" srcOrd="0" destOrd="0" presId="urn:microsoft.com/office/officeart/2005/8/layout/hierarchy3"/>
    <dgm:cxn modelId="{1ED5D04B-FE80-48DA-99E4-C14E155CC8E6}" type="presParOf" srcId="{D5F96B3A-3C3B-4177-90F6-0055DEC8D22E}" destId="{2577C696-3039-4336-885D-C44908A7E15F}" srcOrd="0" destOrd="0" presId="urn:microsoft.com/office/officeart/2005/8/layout/hierarchy3"/>
    <dgm:cxn modelId="{5EF35F39-6658-4253-9DA8-1CE9C8807040}" type="presParOf" srcId="{D5F96B3A-3C3B-4177-90F6-0055DEC8D22E}" destId="{88B722EE-A721-4A09-9FD0-71C1DA4EFF9A}" srcOrd="1" destOrd="0" presId="urn:microsoft.com/office/officeart/2005/8/layout/hierarchy3"/>
    <dgm:cxn modelId="{4AAAB2E0-6D42-4C05-930E-9DC8F1644F10}" type="presParOf" srcId="{DBD12F5F-A90B-48A7-ACCB-39F21E4A202B}" destId="{023E72EE-87FC-4BAD-B095-FA1353B801EB}" srcOrd="1" destOrd="0" presId="urn:microsoft.com/office/officeart/2005/8/layout/hierarchy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E56EDC-19B1-4EEC-8088-3F7B1AF59FF2}">
      <dsp:nvSpPr>
        <dsp:cNvPr id="0" name=""/>
        <dsp:cNvSpPr/>
      </dsp:nvSpPr>
      <dsp:spPr>
        <a:xfrm>
          <a:off x="117462" y="0"/>
          <a:ext cx="7101016" cy="543421"/>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57150" tIns="38100" rIns="57150" bIns="38100" numCol="1" spcCol="1270" anchor="ctr" anchorCtr="0">
          <a:noAutofit/>
        </a:bodyPr>
        <a:lstStyle/>
        <a:p>
          <a:pPr lvl="0" algn="ctr" defTabSz="1333500" rtl="0">
            <a:lnSpc>
              <a:spcPct val="90000"/>
            </a:lnSpc>
            <a:spcBef>
              <a:spcPct val="0"/>
            </a:spcBef>
            <a:spcAft>
              <a:spcPct val="35000"/>
            </a:spcAft>
          </a:pPr>
          <a:r>
            <a:rPr lang="it-IT" sz="3000" kern="1200" dirty="0" smtClean="0"/>
            <a:t>Istituita con il DPR 28 novembre 2008, n. 197</a:t>
          </a:r>
          <a:endParaRPr lang="it-IT" sz="3000" kern="1200" dirty="0"/>
        </a:p>
      </dsp:txBody>
      <dsp:txXfrm>
        <a:off x="117462" y="0"/>
        <a:ext cx="7101016" cy="543421"/>
      </dsp:txXfrm>
    </dsp:sp>
    <dsp:sp modelId="{A9EF71E2-58BA-47B1-93C3-E4F79044EA2D}">
      <dsp:nvSpPr>
        <dsp:cNvPr id="0" name=""/>
        <dsp:cNvSpPr/>
      </dsp:nvSpPr>
      <dsp:spPr>
        <a:xfrm>
          <a:off x="827564" y="543421"/>
          <a:ext cx="336351" cy="1018339"/>
        </a:xfrm>
        <a:custGeom>
          <a:avLst/>
          <a:gdLst/>
          <a:ahLst/>
          <a:cxnLst/>
          <a:rect l="0" t="0" r="0" b="0"/>
          <a:pathLst>
            <a:path>
              <a:moveTo>
                <a:pt x="0" y="0"/>
              </a:moveTo>
              <a:lnTo>
                <a:pt x="0" y="1018339"/>
              </a:lnTo>
              <a:lnTo>
                <a:pt x="336351" y="101833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0462AB-F1F1-47CC-B545-9A13540CF998}">
      <dsp:nvSpPr>
        <dsp:cNvPr id="0" name=""/>
        <dsp:cNvSpPr/>
      </dsp:nvSpPr>
      <dsp:spPr>
        <a:xfrm>
          <a:off x="1163915" y="671026"/>
          <a:ext cx="6380240" cy="1781468"/>
        </a:xfrm>
        <a:prstGeom prst="roundRect">
          <a:avLst>
            <a:gd name="adj" fmla="val 10000"/>
          </a:avLst>
        </a:prstGeom>
        <a:solidFill>
          <a:schemeClr val="lt1">
            <a:alpha val="90000"/>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t" anchorCtr="0">
          <a:noAutofit/>
        </a:bodyPr>
        <a:lstStyle/>
        <a:p>
          <a:pPr lvl="0" algn="ctr" defTabSz="889000">
            <a:lnSpc>
              <a:spcPct val="90000"/>
            </a:lnSpc>
            <a:spcBef>
              <a:spcPct val="0"/>
            </a:spcBef>
            <a:spcAft>
              <a:spcPct val="35000"/>
            </a:spcAft>
          </a:pPr>
          <a:r>
            <a:rPr lang="it-IT" sz="2000" b="1" kern="1200" dirty="0" smtClean="0">
              <a:effectLst>
                <a:outerShdw blurRad="38100" dist="38100" dir="2700000" algn="tl">
                  <a:srgbClr val="000000">
                    <a:alpha val="43137"/>
                  </a:srgbClr>
                </a:outerShdw>
              </a:effectLst>
            </a:rPr>
            <a:t>Riconoscimento e valorizzazione dei diritti di PI</a:t>
          </a:r>
          <a:endParaRPr lang="it-IT" sz="2000" b="1" kern="1200" dirty="0">
            <a:effectLst>
              <a:outerShdw blurRad="38100" dist="38100" dir="2700000" algn="tl">
                <a:srgbClr val="000000">
                  <a:alpha val="43137"/>
                </a:srgbClr>
              </a:outerShdw>
            </a:effectLst>
          </a:endParaRPr>
        </a:p>
        <a:p>
          <a:pPr marL="447675" lvl="1" indent="-180975" algn="just" defTabSz="711200">
            <a:lnSpc>
              <a:spcPct val="90000"/>
            </a:lnSpc>
            <a:spcBef>
              <a:spcPct val="0"/>
            </a:spcBef>
            <a:spcAft>
              <a:spcPct val="15000"/>
            </a:spcAft>
            <a:buChar char="••"/>
            <a:tabLst>
              <a:tab pos="447675" algn="l"/>
            </a:tabLst>
          </a:pPr>
          <a:r>
            <a:rPr lang="it-IT" sz="1600" b="0" kern="1200" dirty="0" smtClean="0"/>
            <a:t>promozione della PI e relazioni con istituzioni ed organismi internazionali</a:t>
          </a:r>
          <a:endParaRPr lang="it-IT" sz="1600" kern="1200" dirty="0"/>
        </a:p>
        <a:p>
          <a:pPr marL="447675" lvl="1" indent="-180975" algn="just" defTabSz="711200">
            <a:lnSpc>
              <a:spcPct val="90000"/>
            </a:lnSpc>
            <a:spcBef>
              <a:spcPct val="0"/>
            </a:spcBef>
            <a:spcAft>
              <a:spcPct val="15000"/>
            </a:spcAft>
            <a:buChar char="••"/>
            <a:tabLst>
              <a:tab pos="447675" algn="l"/>
            </a:tabLst>
          </a:pPr>
          <a:r>
            <a:rPr lang="it-IT" sz="1600" kern="1200" dirty="0" smtClean="0"/>
            <a:t>invenzioni e modelli di utilità, nazionali, europei ed internazionali</a:t>
          </a:r>
          <a:endParaRPr lang="it-IT" sz="1600" kern="1200" dirty="0"/>
        </a:p>
        <a:p>
          <a:pPr marL="447675" lvl="1" indent="-180975" algn="just" defTabSz="711200">
            <a:lnSpc>
              <a:spcPct val="90000"/>
            </a:lnSpc>
            <a:spcBef>
              <a:spcPct val="0"/>
            </a:spcBef>
            <a:spcAft>
              <a:spcPct val="15000"/>
            </a:spcAft>
            <a:buChar char="••"/>
            <a:tabLst>
              <a:tab pos="447675" algn="l"/>
            </a:tabLst>
          </a:pPr>
          <a:r>
            <a:rPr lang="it-IT" sz="1600" kern="1200" dirty="0" smtClean="0"/>
            <a:t>disegni e modelli - nazionali,  comunitari  ed internazionali</a:t>
          </a:r>
          <a:endParaRPr lang="it-IT" sz="1600" kern="1200" dirty="0"/>
        </a:p>
        <a:p>
          <a:pPr marL="447675" lvl="1" indent="-180975" algn="just" defTabSz="711200">
            <a:lnSpc>
              <a:spcPct val="90000"/>
            </a:lnSpc>
            <a:spcBef>
              <a:spcPct val="0"/>
            </a:spcBef>
            <a:spcAft>
              <a:spcPct val="15000"/>
            </a:spcAft>
            <a:buChar char="••"/>
            <a:tabLst>
              <a:tab pos="447675" algn="l"/>
            </a:tabLst>
          </a:pPr>
          <a:r>
            <a:rPr lang="it-IT" sz="1600" kern="1200" dirty="0" smtClean="0"/>
            <a:t>marchi - nazionali</a:t>
          </a:r>
          <a:r>
            <a:rPr lang="it-IT" sz="1600" kern="1200" dirty="0" smtClean="0"/>
            <a:t>, comunitari ed internazionali </a:t>
          </a:r>
          <a:r>
            <a:rPr lang="it-IT" sz="1600" kern="1200" dirty="0" smtClean="0"/>
            <a:t>(opposizione</a:t>
          </a:r>
          <a:r>
            <a:rPr lang="it-IT" sz="1600" kern="1200" dirty="0" smtClean="0"/>
            <a:t>)</a:t>
          </a:r>
          <a:endParaRPr lang="it-IT" sz="1600" kern="1200" dirty="0"/>
        </a:p>
      </dsp:txBody>
      <dsp:txXfrm>
        <a:off x="1163915" y="671026"/>
        <a:ext cx="6380240" cy="1781468"/>
      </dsp:txXfrm>
    </dsp:sp>
    <dsp:sp modelId="{5BD791B1-2AA1-47A1-B830-043903460EF5}">
      <dsp:nvSpPr>
        <dsp:cNvPr id="0" name=""/>
        <dsp:cNvSpPr/>
      </dsp:nvSpPr>
      <dsp:spPr>
        <a:xfrm>
          <a:off x="827564" y="543421"/>
          <a:ext cx="360475" cy="3524457"/>
        </a:xfrm>
        <a:custGeom>
          <a:avLst/>
          <a:gdLst/>
          <a:ahLst/>
          <a:cxnLst/>
          <a:rect l="0" t="0" r="0" b="0"/>
          <a:pathLst>
            <a:path>
              <a:moveTo>
                <a:pt x="0" y="0"/>
              </a:moveTo>
              <a:lnTo>
                <a:pt x="0" y="3524457"/>
              </a:lnTo>
              <a:lnTo>
                <a:pt x="360475" y="35244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B4C202-2AA9-438B-BE41-5F361A5CBBD3}">
      <dsp:nvSpPr>
        <dsp:cNvPr id="0" name=""/>
        <dsp:cNvSpPr/>
      </dsp:nvSpPr>
      <dsp:spPr>
        <a:xfrm>
          <a:off x="1188040" y="2665654"/>
          <a:ext cx="6522755" cy="2804448"/>
        </a:xfrm>
        <a:prstGeom prst="roundRect">
          <a:avLst>
            <a:gd name="adj" fmla="val 10000"/>
          </a:avLst>
        </a:prstGeom>
        <a:solidFill>
          <a:schemeClr val="lt1">
            <a:alpha val="90000"/>
            <a:hueOff val="0"/>
            <a:satOff val="0"/>
            <a:lumOff val="0"/>
            <a:alphaOff val="0"/>
          </a:schemeClr>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t" anchorCtr="0">
          <a:noAutofit/>
        </a:bodyPr>
        <a:lstStyle/>
        <a:p>
          <a:pPr lvl="0" algn="ctr" defTabSz="1066800">
            <a:lnSpc>
              <a:spcPct val="90000"/>
            </a:lnSpc>
            <a:spcBef>
              <a:spcPct val="0"/>
            </a:spcBef>
            <a:spcAft>
              <a:spcPct val="35000"/>
            </a:spcAft>
          </a:pPr>
          <a:r>
            <a:rPr lang="it-IT" sz="2400" b="1" kern="1200" dirty="0" smtClean="0">
              <a:effectLst>
                <a:outerShdw blurRad="38100" dist="38100" dir="2700000" algn="tl">
                  <a:srgbClr val="000000">
                    <a:alpha val="43137"/>
                  </a:srgbClr>
                </a:outerShdw>
              </a:effectLst>
            </a:rPr>
            <a:t>Lotta alla contraffazione</a:t>
          </a:r>
          <a:endParaRPr lang="it-IT" sz="2400" b="1" kern="1200" dirty="0">
            <a:effectLst>
              <a:outerShdw blurRad="38100" dist="38100" dir="2700000" algn="tl">
                <a:srgbClr val="000000">
                  <a:alpha val="43137"/>
                </a:srgbClr>
              </a:outerShdw>
            </a:effectLst>
          </a:endParaRPr>
        </a:p>
        <a:p>
          <a:pPr marL="542925" marR="0" lvl="1" indent="-180975" algn="just" defTabSz="914400" eaLnBrk="1" fontAlgn="auto" latinLnBrk="0" hangingPunct="1">
            <a:lnSpc>
              <a:spcPct val="100000"/>
            </a:lnSpc>
            <a:spcBef>
              <a:spcPct val="0"/>
            </a:spcBef>
            <a:spcAft>
              <a:spcPts val="0"/>
            </a:spcAft>
            <a:buClrTx/>
            <a:buSzTx/>
            <a:buFontTx/>
            <a:buChar char="••"/>
            <a:tabLst/>
            <a:defRPr/>
          </a:pPr>
          <a:r>
            <a:rPr lang="it-IT" sz="1600" b="0" kern="1200" dirty="0" smtClean="0"/>
            <a:t>raccordo </a:t>
          </a:r>
          <a:r>
            <a:rPr lang="it-IT" sz="1600" kern="1200" dirty="0" smtClean="0"/>
            <a:t>con le amministrazioni pubbliche impegnate nella lotta alla contraffazione, raccolta e gestione banca dati, analisi e rapporti  sull'andamento del fenomeno, indirizzi e promozione in materia di Politiche anticontraffazione, </a:t>
          </a:r>
          <a:r>
            <a:rPr lang="it-IT" sz="1600" b="0" kern="1200" dirty="0" smtClean="0"/>
            <a:t>attività di </a:t>
          </a:r>
          <a:r>
            <a:rPr lang="it-IT" sz="1600" kern="1200" dirty="0" smtClean="0"/>
            <a:t>segretariato del Consiglio nazionale </a:t>
          </a:r>
          <a:r>
            <a:rPr lang="it-IT" sz="1600" kern="1200" dirty="0" smtClean="0"/>
            <a:t>anticontraffazione</a:t>
          </a:r>
          <a:endParaRPr lang="it-IT" sz="1600" kern="1200" dirty="0" smtClean="0"/>
        </a:p>
        <a:p>
          <a:pPr marL="542925" marR="0" lvl="1" indent="-180975" algn="just" defTabSz="622300" eaLnBrk="1" fontAlgn="auto" latinLnBrk="0" hangingPunct="1">
            <a:lnSpc>
              <a:spcPct val="90000"/>
            </a:lnSpc>
            <a:spcBef>
              <a:spcPct val="0"/>
            </a:spcBef>
            <a:spcAft>
              <a:spcPct val="15000"/>
            </a:spcAft>
            <a:buClrTx/>
            <a:buSzTx/>
            <a:buFontTx/>
            <a:buChar char="••"/>
            <a:tabLst/>
            <a:defRPr/>
          </a:pPr>
          <a:r>
            <a:rPr lang="it-IT" sz="1600" kern="1200" dirty="0" smtClean="0"/>
            <a:t>Assistenza e supporto imprese all'estero, gestione dell'attività inerente ai destinatari anticontraffazione, gestione call center ed indirizzo di posta  elettronica dedicato, monitoraggio sistemi e metodi </a:t>
          </a:r>
          <a:r>
            <a:rPr lang="it-IT" sz="1600" kern="1200" dirty="0" smtClean="0"/>
            <a:t>anticontraffazione</a:t>
          </a:r>
          <a:endParaRPr lang="it-IT" sz="1600" kern="1200" dirty="0" smtClean="0"/>
        </a:p>
      </dsp:txBody>
      <dsp:txXfrm>
        <a:off x="1188040" y="2665654"/>
        <a:ext cx="6522755" cy="2804448"/>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55F862-F365-4831-9644-2F3FAD670DCF}">
      <dsp:nvSpPr>
        <dsp:cNvPr id="0" name=""/>
        <dsp:cNvSpPr/>
      </dsp:nvSpPr>
      <dsp:spPr>
        <a:xfrm>
          <a:off x="1544" y="474965"/>
          <a:ext cx="8242510" cy="1331722"/>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it-IT" sz="2000" b="1" kern="1200" dirty="0" smtClean="0"/>
            <a:t>STRATEGIA </a:t>
          </a:r>
          <a:r>
            <a:rPr lang="it-IT" sz="2000" b="1" kern="1200" dirty="0" smtClean="0"/>
            <a:t>DGLC-UIBM</a:t>
          </a:r>
          <a:endParaRPr lang="it-IT" sz="2000" b="1" kern="1200" dirty="0" smtClean="0"/>
        </a:p>
        <a:p>
          <a:pPr lvl="0" algn="ctr" defTabSz="889000" rtl="0">
            <a:lnSpc>
              <a:spcPct val="90000"/>
            </a:lnSpc>
            <a:spcBef>
              <a:spcPct val="0"/>
            </a:spcBef>
            <a:spcAft>
              <a:spcPct val="35000"/>
            </a:spcAft>
          </a:pPr>
          <a:r>
            <a:rPr lang="it-IT" sz="2000" b="1" kern="1200" dirty="0" smtClean="0"/>
            <a:t>Promuovere una revisione critica degli attuali modelli di produzione e consumo, dando </a:t>
          </a:r>
          <a:r>
            <a:rPr lang="it-IT" sz="2000" b="1" kern="1200" dirty="0" smtClean="0"/>
            <a:t>forti </a:t>
          </a:r>
          <a:r>
            <a:rPr lang="it-IT" sz="2000" b="1" kern="1200" dirty="0" smtClean="0"/>
            <a:t>e tempestivi segnali di tutela del tessuto produttivo</a:t>
          </a:r>
        </a:p>
      </dsp:txBody>
      <dsp:txXfrm>
        <a:off x="1544" y="474965"/>
        <a:ext cx="8242510" cy="1331722"/>
      </dsp:txXfrm>
    </dsp:sp>
    <dsp:sp modelId="{54AFDCF6-B41E-48E7-8765-4E5FD3A9DBF2}">
      <dsp:nvSpPr>
        <dsp:cNvPr id="0" name=""/>
        <dsp:cNvSpPr/>
      </dsp:nvSpPr>
      <dsp:spPr>
        <a:xfrm>
          <a:off x="825795" y="1806688"/>
          <a:ext cx="587239" cy="625788"/>
        </a:xfrm>
        <a:custGeom>
          <a:avLst/>
          <a:gdLst/>
          <a:ahLst/>
          <a:cxnLst/>
          <a:rect l="0" t="0" r="0" b="0"/>
          <a:pathLst>
            <a:path>
              <a:moveTo>
                <a:pt x="0" y="0"/>
              </a:moveTo>
              <a:lnTo>
                <a:pt x="0" y="625788"/>
              </a:lnTo>
              <a:lnTo>
                <a:pt x="587239" y="6257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0E23D5-9449-4685-9405-1AA1DBDB8A34}">
      <dsp:nvSpPr>
        <dsp:cNvPr id="0" name=""/>
        <dsp:cNvSpPr/>
      </dsp:nvSpPr>
      <dsp:spPr>
        <a:xfrm>
          <a:off x="1413034" y="2121104"/>
          <a:ext cx="6346971" cy="622743"/>
        </a:xfrm>
        <a:prstGeom prst="roundRect">
          <a:avLst>
            <a:gd name="adj" fmla="val 10000"/>
          </a:avLst>
        </a:prstGeom>
        <a:solidFill>
          <a:srgbClr val="00B05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b="1" u="none" kern="1200" dirty="0" smtClean="0"/>
            <a:t>AZIONI </a:t>
          </a:r>
          <a:r>
            <a:rPr lang="it-IT" sz="1800" b="1" u="none" kern="1200" dirty="0" err="1" smtClean="0"/>
            <a:t>DI</a:t>
          </a:r>
          <a:r>
            <a:rPr lang="it-IT" sz="1800" b="1" u="none" kern="1200" dirty="0" smtClean="0"/>
            <a:t> QUANTIFICAZIONE ED ANALISI DEL FENOMENO</a:t>
          </a:r>
          <a:endParaRPr lang="it-IT" sz="1800" b="1" u="none" kern="1200" dirty="0"/>
        </a:p>
      </dsp:txBody>
      <dsp:txXfrm>
        <a:off x="1413034" y="2121104"/>
        <a:ext cx="6346971" cy="622743"/>
      </dsp:txXfrm>
    </dsp:sp>
    <dsp:sp modelId="{5273DF69-E24F-4C1B-94B3-77F43365203E}">
      <dsp:nvSpPr>
        <dsp:cNvPr id="0" name=""/>
        <dsp:cNvSpPr/>
      </dsp:nvSpPr>
      <dsp:spPr>
        <a:xfrm>
          <a:off x="825795" y="1806688"/>
          <a:ext cx="587239" cy="1510771"/>
        </a:xfrm>
        <a:custGeom>
          <a:avLst/>
          <a:gdLst/>
          <a:ahLst/>
          <a:cxnLst/>
          <a:rect l="0" t="0" r="0" b="0"/>
          <a:pathLst>
            <a:path>
              <a:moveTo>
                <a:pt x="0" y="0"/>
              </a:moveTo>
              <a:lnTo>
                <a:pt x="0" y="1510771"/>
              </a:lnTo>
              <a:lnTo>
                <a:pt x="587239" y="15107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07CC9F-7C3C-4B15-86F9-24CCDB40417F}">
      <dsp:nvSpPr>
        <dsp:cNvPr id="0" name=""/>
        <dsp:cNvSpPr/>
      </dsp:nvSpPr>
      <dsp:spPr>
        <a:xfrm>
          <a:off x="1413034" y="3008706"/>
          <a:ext cx="6311232" cy="617504"/>
        </a:xfrm>
        <a:prstGeom prst="roundRect">
          <a:avLst>
            <a:gd name="adj" fmla="val 10000"/>
          </a:avLst>
        </a:prstGeom>
        <a:solidFill>
          <a:srgbClr val="FFFF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b="1" u="none" kern="1200" dirty="0" smtClean="0"/>
            <a:t>AZIONI </a:t>
          </a:r>
          <a:r>
            <a:rPr lang="it-IT" sz="1800" b="1" u="none" kern="1200" dirty="0" err="1" smtClean="0"/>
            <a:t>DI</a:t>
          </a:r>
          <a:r>
            <a:rPr lang="it-IT" sz="1800" b="1" u="none" kern="1200" dirty="0" smtClean="0"/>
            <a:t> PREVENZIONE E SUPPORTO</a:t>
          </a:r>
          <a:endParaRPr lang="it-IT" sz="1800" b="1" u="none" kern="1200" dirty="0"/>
        </a:p>
      </dsp:txBody>
      <dsp:txXfrm>
        <a:off x="1413034" y="3008706"/>
        <a:ext cx="6311232" cy="617504"/>
      </dsp:txXfrm>
    </dsp:sp>
    <dsp:sp modelId="{5C4828CE-C80B-4D76-9803-D8C0F878B815}">
      <dsp:nvSpPr>
        <dsp:cNvPr id="0" name=""/>
        <dsp:cNvSpPr/>
      </dsp:nvSpPr>
      <dsp:spPr>
        <a:xfrm>
          <a:off x="825795" y="1806688"/>
          <a:ext cx="632712" cy="2379424"/>
        </a:xfrm>
        <a:custGeom>
          <a:avLst/>
          <a:gdLst/>
          <a:ahLst/>
          <a:cxnLst/>
          <a:rect l="0" t="0" r="0" b="0"/>
          <a:pathLst>
            <a:path>
              <a:moveTo>
                <a:pt x="0" y="0"/>
              </a:moveTo>
              <a:lnTo>
                <a:pt x="0" y="2379424"/>
              </a:lnTo>
              <a:lnTo>
                <a:pt x="632712" y="23794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0B84F6-220A-486B-8BDD-189FCAB8AF26}">
      <dsp:nvSpPr>
        <dsp:cNvPr id="0" name=""/>
        <dsp:cNvSpPr/>
      </dsp:nvSpPr>
      <dsp:spPr>
        <a:xfrm>
          <a:off x="1458507" y="3907728"/>
          <a:ext cx="6281755" cy="556769"/>
        </a:xfrm>
        <a:prstGeom prst="roundRect">
          <a:avLst>
            <a:gd name="adj" fmla="val 10000"/>
          </a:avLst>
        </a:prstGeom>
        <a:solidFill>
          <a:srgbClr val="FF0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b="1" u="none" kern="1200" dirty="0" smtClean="0"/>
            <a:t>COORDINAMENTO ISTITUZIONALE ED AZIONI REPRESSIVE</a:t>
          </a:r>
          <a:endParaRPr lang="it-IT" sz="1800" b="1" u="none" kern="1200" dirty="0"/>
        </a:p>
      </dsp:txBody>
      <dsp:txXfrm>
        <a:off x="1458507" y="3907728"/>
        <a:ext cx="6281755" cy="556769"/>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55F862-F365-4831-9644-2F3FAD670DCF}">
      <dsp:nvSpPr>
        <dsp:cNvPr id="0" name=""/>
        <dsp:cNvSpPr/>
      </dsp:nvSpPr>
      <dsp:spPr>
        <a:xfrm>
          <a:off x="998" y="0"/>
          <a:ext cx="8001196" cy="1097251"/>
        </a:xfrm>
        <a:prstGeom prst="roundRect">
          <a:avLst>
            <a:gd name="adj" fmla="val 10000"/>
          </a:avLst>
        </a:prstGeom>
        <a:solidFill>
          <a:srgbClr val="00B050">
            <a:alpha val="8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45720" tIns="30480" rIns="45720" bIns="30480" numCol="1" spcCol="1270" anchor="ctr" anchorCtr="0">
          <a:noAutofit/>
        </a:bodyPr>
        <a:lstStyle/>
        <a:p>
          <a:pPr lvl="0" algn="ctr" defTabSz="1066800" rtl="0">
            <a:lnSpc>
              <a:spcPct val="90000"/>
            </a:lnSpc>
            <a:spcBef>
              <a:spcPct val="0"/>
            </a:spcBef>
            <a:spcAft>
              <a:spcPct val="35000"/>
            </a:spcAft>
          </a:pPr>
          <a:r>
            <a:rPr lang="it-IT" sz="2400" b="1" u="none" kern="1200" dirty="0" smtClean="0"/>
            <a:t>QUANTIFICAZIONE E ANALISI DEL FENOMENO</a:t>
          </a:r>
          <a:endParaRPr lang="it-IT" sz="4400" b="1" kern="1200" dirty="0" smtClean="0"/>
        </a:p>
      </dsp:txBody>
      <dsp:txXfrm>
        <a:off x="998" y="0"/>
        <a:ext cx="8001196" cy="1097251"/>
      </dsp:txXfrm>
    </dsp:sp>
    <dsp:sp modelId="{E3A47DDC-9552-4313-BB2B-275CEE94A4B1}">
      <dsp:nvSpPr>
        <dsp:cNvPr id="0" name=""/>
        <dsp:cNvSpPr/>
      </dsp:nvSpPr>
      <dsp:spPr>
        <a:xfrm>
          <a:off x="801118" y="1097251"/>
          <a:ext cx="364774" cy="952863"/>
        </a:xfrm>
        <a:custGeom>
          <a:avLst/>
          <a:gdLst/>
          <a:ahLst/>
          <a:cxnLst/>
          <a:rect l="0" t="0" r="0" b="0"/>
          <a:pathLst>
            <a:path>
              <a:moveTo>
                <a:pt x="0" y="0"/>
              </a:moveTo>
              <a:lnTo>
                <a:pt x="0" y="952863"/>
              </a:lnTo>
              <a:lnTo>
                <a:pt x="364774" y="9528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BAB35D-6D6E-4532-A353-B7BD01B990BB}">
      <dsp:nvSpPr>
        <dsp:cNvPr id="0" name=""/>
        <dsp:cNvSpPr/>
      </dsp:nvSpPr>
      <dsp:spPr>
        <a:xfrm>
          <a:off x="1165892" y="1561228"/>
          <a:ext cx="6643362" cy="97777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solidFill>
                <a:schemeClr val="tx1"/>
              </a:solidFill>
              <a:effectLst/>
              <a:latin typeface="+mn-lt"/>
              <a:ea typeface="+mn-ea"/>
              <a:cs typeface="+mn-cs"/>
            </a:rPr>
            <a:t>Informazioni sull’attività di contrasto realizzata dalle forze dell’ordine nazionali, in termini di sequestri e articoli sequestrati, con la formulazione di una stima del relativo valore (</a:t>
          </a:r>
          <a:r>
            <a:rPr lang="it-IT" sz="1600" b="1" kern="1200" dirty="0" smtClean="0"/>
            <a:t>BANCA DATI IPERICO - </a:t>
          </a:r>
          <a:r>
            <a:rPr lang="it-IT" sz="1600" b="1" kern="1200" dirty="0" smtClean="0">
              <a:solidFill>
                <a:schemeClr val="tx1"/>
              </a:solidFill>
              <a:effectLst/>
              <a:latin typeface="+mn-lt"/>
              <a:ea typeface="+mn-ea"/>
              <a:cs typeface="+mn-cs"/>
            </a:rPr>
            <a:t>premiata al</a:t>
          </a:r>
          <a:r>
            <a:rPr lang="it-IT" sz="1600" kern="1200" dirty="0" smtClean="0">
              <a:solidFill>
                <a:schemeClr val="tx1"/>
              </a:solidFill>
              <a:effectLst/>
              <a:latin typeface="+mn-lt"/>
              <a:ea typeface="+mn-ea"/>
              <a:cs typeface="+mn-cs"/>
            </a:rPr>
            <a:t> “</a:t>
          </a:r>
          <a:r>
            <a:rPr lang="it-IT" sz="1600" b="1" kern="1200" dirty="0" smtClean="0">
              <a:solidFill>
                <a:schemeClr val="tx1"/>
              </a:solidFill>
              <a:effectLst/>
              <a:latin typeface="+mn-lt"/>
              <a:ea typeface="+mn-ea"/>
              <a:cs typeface="+mn-cs"/>
            </a:rPr>
            <a:t>Forum PA 2012</a:t>
          </a:r>
          <a:r>
            <a:rPr lang="it-IT" sz="1600" kern="1200" dirty="0" smtClean="0">
              <a:solidFill>
                <a:schemeClr val="tx1"/>
              </a:solidFill>
              <a:effectLst/>
              <a:latin typeface="+mn-lt"/>
              <a:ea typeface="+mn-ea"/>
              <a:cs typeface="+mn-cs"/>
            </a:rPr>
            <a:t>”)</a:t>
          </a:r>
          <a:endParaRPr lang="it-IT" sz="1600" kern="1200" dirty="0"/>
        </a:p>
      </dsp:txBody>
      <dsp:txXfrm>
        <a:off x="1165892" y="1561228"/>
        <a:ext cx="6643362" cy="977773"/>
      </dsp:txXfrm>
    </dsp:sp>
    <dsp:sp modelId="{D8DB0029-E3A0-4794-88E8-F572FE8CDD4D}">
      <dsp:nvSpPr>
        <dsp:cNvPr id="0" name=""/>
        <dsp:cNvSpPr/>
      </dsp:nvSpPr>
      <dsp:spPr>
        <a:xfrm>
          <a:off x="801118" y="1097251"/>
          <a:ext cx="364774" cy="1800790"/>
        </a:xfrm>
        <a:custGeom>
          <a:avLst/>
          <a:gdLst/>
          <a:ahLst/>
          <a:cxnLst/>
          <a:rect l="0" t="0" r="0" b="0"/>
          <a:pathLst>
            <a:path>
              <a:moveTo>
                <a:pt x="0" y="0"/>
              </a:moveTo>
              <a:lnTo>
                <a:pt x="0" y="1800790"/>
              </a:lnTo>
              <a:lnTo>
                <a:pt x="364774" y="18007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092208-9B9A-447D-A6EA-542EE45DDC7B}">
      <dsp:nvSpPr>
        <dsp:cNvPr id="0" name=""/>
        <dsp:cNvSpPr/>
      </dsp:nvSpPr>
      <dsp:spPr>
        <a:xfrm>
          <a:off x="1165892" y="2627729"/>
          <a:ext cx="6643362" cy="5406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it-IT" sz="1600" i="0" kern="1200" dirty="0" smtClean="0"/>
            <a:t>Sorveglianza su imprese e consumatori (protocollo d’intesa con ANCI)</a:t>
          </a:r>
          <a:endParaRPr lang="it-IT" sz="1600" i="0" kern="1200" dirty="0"/>
        </a:p>
      </dsp:txBody>
      <dsp:txXfrm>
        <a:off x="1165892" y="2627729"/>
        <a:ext cx="6643362" cy="540624"/>
      </dsp:txXfrm>
    </dsp:sp>
    <dsp:sp modelId="{FA37E3F9-1EE5-4833-9653-3E4F4A828BF5}">
      <dsp:nvSpPr>
        <dsp:cNvPr id="0" name=""/>
        <dsp:cNvSpPr/>
      </dsp:nvSpPr>
      <dsp:spPr>
        <a:xfrm>
          <a:off x="801118" y="1097251"/>
          <a:ext cx="373617" cy="2532753"/>
        </a:xfrm>
        <a:custGeom>
          <a:avLst/>
          <a:gdLst/>
          <a:ahLst/>
          <a:cxnLst/>
          <a:rect l="0" t="0" r="0" b="0"/>
          <a:pathLst>
            <a:path>
              <a:moveTo>
                <a:pt x="0" y="0"/>
              </a:moveTo>
              <a:lnTo>
                <a:pt x="0" y="2532753"/>
              </a:lnTo>
              <a:lnTo>
                <a:pt x="373617" y="25327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FF0BC4-4F65-4971-BA1E-EACAEE9BE7A1}">
      <dsp:nvSpPr>
        <dsp:cNvPr id="0" name=""/>
        <dsp:cNvSpPr/>
      </dsp:nvSpPr>
      <dsp:spPr>
        <a:xfrm>
          <a:off x="1174735" y="3261380"/>
          <a:ext cx="6643362" cy="7372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it-IT" sz="1600" kern="1200" dirty="0" smtClean="0"/>
            <a:t>Studio </a:t>
          </a:r>
          <a:r>
            <a:rPr lang="it-IT" sz="1600" kern="1200" dirty="0" smtClean="0"/>
            <a:t>in collaborazione con </a:t>
          </a:r>
          <a:r>
            <a:rPr lang="it-IT" sz="1600" b="1" kern="1200" dirty="0" smtClean="0"/>
            <a:t>CENSIS </a:t>
          </a:r>
        </a:p>
        <a:p>
          <a:pPr lvl="0" algn="ctr" defTabSz="711200">
            <a:lnSpc>
              <a:spcPct val="90000"/>
            </a:lnSpc>
            <a:spcBef>
              <a:spcPct val="0"/>
            </a:spcBef>
            <a:spcAft>
              <a:spcPct val="35000"/>
            </a:spcAft>
          </a:pPr>
          <a:r>
            <a:rPr lang="it-IT" sz="1600" kern="1200" dirty="0" smtClean="0"/>
            <a:t>«</a:t>
          </a:r>
          <a:r>
            <a:rPr lang="it-IT" sz="1600" b="1" kern="1200" dirty="0" smtClean="0"/>
            <a:t>Dimensioni, caratteristiche e approfondimenti sulla contraffazione»</a:t>
          </a:r>
          <a:endParaRPr lang="it-IT" sz="1600" kern="1200" dirty="0"/>
        </a:p>
      </dsp:txBody>
      <dsp:txXfrm>
        <a:off x="1174735" y="3261380"/>
        <a:ext cx="6643362" cy="737247"/>
      </dsp:txXfrm>
    </dsp:sp>
    <dsp:sp modelId="{EF0FFDFF-94C3-4C87-A64D-B32AEFD1B152}">
      <dsp:nvSpPr>
        <dsp:cNvPr id="0" name=""/>
        <dsp:cNvSpPr/>
      </dsp:nvSpPr>
      <dsp:spPr>
        <a:xfrm>
          <a:off x="801118" y="1097251"/>
          <a:ext cx="364774" cy="3331426"/>
        </a:xfrm>
        <a:custGeom>
          <a:avLst/>
          <a:gdLst/>
          <a:ahLst/>
          <a:cxnLst/>
          <a:rect l="0" t="0" r="0" b="0"/>
          <a:pathLst>
            <a:path>
              <a:moveTo>
                <a:pt x="0" y="0"/>
              </a:moveTo>
              <a:lnTo>
                <a:pt x="0" y="3331426"/>
              </a:lnTo>
              <a:lnTo>
                <a:pt x="364774" y="33314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469ED4-0ACF-463A-9898-5050460AF7AD}">
      <dsp:nvSpPr>
        <dsp:cNvPr id="0" name=""/>
        <dsp:cNvSpPr/>
      </dsp:nvSpPr>
      <dsp:spPr>
        <a:xfrm>
          <a:off x="1165892" y="4078977"/>
          <a:ext cx="6643362" cy="69939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it-IT" sz="1600" kern="1200" dirty="0" smtClean="0"/>
            <a:t>Studio </a:t>
          </a:r>
          <a:r>
            <a:rPr lang="it-IT" sz="1600" kern="1200" dirty="0" smtClean="0"/>
            <a:t>con </a:t>
          </a:r>
          <a:r>
            <a:rPr lang="it-IT" sz="1600" b="1" kern="1200" dirty="0" smtClean="0"/>
            <a:t>UNICRI</a:t>
          </a:r>
          <a:r>
            <a:rPr lang="it-IT" sz="1600" kern="1200" dirty="0" smtClean="0"/>
            <a:t> (Istituto </a:t>
          </a:r>
          <a:r>
            <a:rPr lang="it-IT" sz="1600" kern="1200" dirty="0" smtClean="0"/>
            <a:t>delle </a:t>
          </a:r>
          <a:r>
            <a:rPr lang="it-IT" sz="1600" kern="1200" dirty="0" smtClean="0"/>
            <a:t>Nazioni Unite) </a:t>
          </a:r>
          <a:r>
            <a:rPr lang="it-IT" sz="1600" kern="1200" dirty="0" smtClean="0"/>
            <a:t>«</a:t>
          </a:r>
          <a:r>
            <a:rPr lang="it-IT" sz="1600" b="1" kern="1200" dirty="0" smtClean="0"/>
            <a:t>La contraffazione come attività  gestita dalla </a:t>
          </a:r>
          <a:r>
            <a:rPr lang="it-IT" sz="1600" b="1" kern="1200" dirty="0" smtClean="0"/>
            <a:t>criminalità </a:t>
          </a:r>
          <a:r>
            <a:rPr lang="it-IT" sz="1600" b="1" kern="1200" dirty="0" smtClean="0"/>
            <a:t>organizzata transnazionale – Il caso italiano»</a:t>
          </a:r>
          <a:endParaRPr lang="it-IT" sz="1600" kern="1200" dirty="0"/>
        </a:p>
      </dsp:txBody>
      <dsp:txXfrm>
        <a:off x="1165892" y="4078977"/>
        <a:ext cx="6643362" cy="699399"/>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3EB3AA-C426-456E-A894-49ACD84A771A}">
      <dsp:nvSpPr>
        <dsp:cNvPr id="0" name=""/>
        <dsp:cNvSpPr/>
      </dsp:nvSpPr>
      <dsp:spPr>
        <a:xfrm>
          <a:off x="85898" y="0"/>
          <a:ext cx="7395533" cy="768459"/>
        </a:xfrm>
        <a:prstGeom prst="roundRect">
          <a:avLst>
            <a:gd name="adj" fmla="val 10000"/>
          </a:avLst>
        </a:prstGeom>
        <a:solidFill>
          <a:srgbClr val="FFFF00">
            <a:alpha val="68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it-IT" sz="2400" b="1" u="none" kern="1200" dirty="0" smtClean="0">
              <a:solidFill>
                <a:schemeClr val="tx1">
                  <a:lumMod val="95000"/>
                  <a:lumOff val="5000"/>
                </a:schemeClr>
              </a:solidFill>
            </a:rPr>
            <a:t>AZIONI </a:t>
          </a:r>
          <a:r>
            <a:rPr lang="it-IT" sz="2400" b="1" u="none" kern="1200" dirty="0" err="1" smtClean="0">
              <a:solidFill>
                <a:schemeClr val="tx1">
                  <a:lumMod val="95000"/>
                  <a:lumOff val="5000"/>
                </a:schemeClr>
              </a:solidFill>
            </a:rPr>
            <a:t>DI</a:t>
          </a:r>
          <a:r>
            <a:rPr lang="it-IT" sz="2400" b="1" u="none" kern="1200" dirty="0" smtClean="0">
              <a:solidFill>
                <a:schemeClr val="tx1">
                  <a:lumMod val="95000"/>
                  <a:lumOff val="5000"/>
                </a:schemeClr>
              </a:solidFill>
            </a:rPr>
            <a:t> PREVENZIONE E SUPPORTO</a:t>
          </a:r>
          <a:endParaRPr lang="it-IT" sz="2400" b="1" u="none" kern="1200" dirty="0">
            <a:solidFill>
              <a:schemeClr val="tx1">
                <a:lumMod val="95000"/>
                <a:lumOff val="5000"/>
              </a:schemeClr>
            </a:solidFill>
          </a:endParaRPr>
        </a:p>
      </dsp:txBody>
      <dsp:txXfrm>
        <a:off x="85898" y="0"/>
        <a:ext cx="7395533" cy="768459"/>
      </dsp:txXfrm>
    </dsp:sp>
    <dsp:sp modelId="{13E3DF04-8630-4AF9-BA17-13CA2D3C04D1}">
      <dsp:nvSpPr>
        <dsp:cNvPr id="0" name=""/>
        <dsp:cNvSpPr/>
      </dsp:nvSpPr>
      <dsp:spPr>
        <a:xfrm>
          <a:off x="825451" y="768459"/>
          <a:ext cx="294791" cy="1330122"/>
        </a:xfrm>
        <a:custGeom>
          <a:avLst/>
          <a:gdLst/>
          <a:ahLst/>
          <a:cxnLst/>
          <a:rect l="0" t="0" r="0" b="0"/>
          <a:pathLst>
            <a:path>
              <a:moveTo>
                <a:pt x="0" y="0"/>
              </a:moveTo>
              <a:lnTo>
                <a:pt x="0" y="1330122"/>
              </a:lnTo>
              <a:lnTo>
                <a:pt x="294791" y="13301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69E638-15BC-428E-8959-5CD0BDD52D99}">
      <dsp:nvSpPr>
        <dsp:cNvPr id="0" name=""/>
        <dsp:cNvSpPr/>
      </dsp:nvSpPr>
      <dsp:spPr>
        <a:xfrm>
          <a:off x="1120243" y="1002413"/>
          <a:ext cx="6756370" cy="21923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t" anchorCtr="0">
          <a:noAutofit/>
        </a:bodyPr>
        <a:lstStyle/>
        <a:p>
          <a:pPr lvl="0" algn="ctr" defTabSz="622300">
            <a:lnSpc>
              <a:spcPct val="90000"/>
            </a:lnSpc>
            <a:spcBef>
              <a:spcPct val="0"/>
            </a:spcBef>
            <a:spcAft>
              <a:spcPct val="35000"/>
            </a:spcAft>
          </a:pPr>
          <a:r>
            <a:rPr lang="it-IT" sz="1400" b="1" i="0" kern="1200" dirty="0" smtClean="0"/>
            <a:t>ASSISTENZA E SUPPORTO ALLE IMPRESE</a:t>
          </a:r>
        </a:p>
        <a:p>
          <a:pPr marL="361950" lvl="1" indent="-361950" algn="l" defTabSz="622300">
            <a:lnSpc>
              <a:spcPct val="90000"/>
            </a:lnSpc>
            <a:spcBef>
              <a:spcPct val="0"/>
            </a:spcBef>
            <a:spcAft>
              <a:spcPct val="15000"/>
            </a:spcAft>
            <a:buChar char="••"/>
          </a:pPr>
          <a:r>
            <a:rPr lang="it-IT" sz="1400" b="1" i="0" kern="1200" dirty="0" smtClean="0"/>
            <a:t>attività di formazione e informazione </a:t>
          </a:r>
          <a:r>
            <a:rPr lang="it-IT" sz="1400" b="0" i="1" kern="1200" dirty="0" smtClean="0"/>
            <a:t>(seminari, pubblicazioni sulla PI, Mostre) </a:t>
          </a:r>
        </a:p>
        <a:p>
          <a:pPr marL="361950" marR="0" lvl="1" indent="-361950" algn="l" defTabSz="914400" eaLnBrk="1" fontAlgn="auto" latinLnBrk="0" hangingPunct="1">
            <a:lnSpc>
              <a:spcPct val="100000"/>
            </a:lnSpc>
            <a:spcBef>
              <a:spcPct val="0"/>
            </a:spcBef>
            <a:spcAft>
              <a:spcPts val="0"/>
            </a:spcAft>
            <a:buClrTx/>
            <a:buSzTx/>
            <a:buFontTx/>
            <a:buChar char="••"/>
            <a:tabLst/>
            <a:defRPr/>
          </a:pPr>
          <a:r>
            <a:rPr lang="it-IT" sz="1400" b="1" i="0" kern="1200" dirty="0" smtClean="0"/>
            <a:t>sostegno finanziario </a:t>
          </a:r>
          <a:r>
            <a:rPr lang="it-IT" sz="1400" b="0" i="0" kern="1200" dirty="0" smtClean="0"/>
            <a:t>(</a:t>
          </a:r>
          <a:r>
            <a:rPr lang="it-IT" sz="1400" b="0" i="1" kern="1200" dirty="0" smtClean="0"/>
            <a:t>incentivi, </a:t>
          </a:r>
          <a:r>
            <a:rPr lang="it-IT" sz="1400" i="1" kern="1200" dirty="0" smtClean="0"/>
            <a:t>finanziamento della ricerca di anteriorità , facilitazione dell’accesso al credito ed alla partecipazione nel capitale di rischio (FNI</a:t>
          </a:r>
          <a:r>
            <a:rPr lang="it-IT" sz="1400" i="0" kern="1200" dirty="0" smtClean="0"/>
            <a:t>)  </a:t>
          </a:r>
          <a:endParaRPr lang="it-IT" sz="1400" b="1" i="0" kern="1200" dirty="0" smtClean="0"/>
        </a:p>
        <a:p>
          <a:pPr marL="361950" marR="0" lvl="1" indent="-361950" algn="l" defTabSz="914400" eaLnBrk="1" fontAlgn="auto" latinLnBrk="0" hangingPunct="1">
            <a:lnSpc>
              <a:spcPct val="100000"/>
            </a:lnSpc>
            <a:spcBef>
              <a:spcPct val="0"/>
            </a:spcBef>
            <a:spcAft>
              <a:spcPts val="0"/>
            </a:spcAft>
            <a:buClrTx/>
            <a:buSzTx/>
            <a:buFontTx/>
            <a:buChar char="••"/>
            <a:tabLst/>
            <a:defRPr/>
          </a:pPr>
          <a:r>
            <a:rPr lang="it-IT" sz="1400" kern="1200" dirty="0" smtClean="0"/>
            <a:t>all'estero – recente chiusura progetto </a:t>
          </a:r>
          <a:r>
            <a:rPr lang="it-IT" sz="1400" b="1" i="0" kern="1200" dirty="0" smtClean="0"/>
            <a:t>IPR Desk</a:t>
          </a:r>
          <a:r>
            <a:rPr lang="it-IT" sz="1400" i="0" kern="1200" dirty="0" smtClean="0"/>
            <a:t> e servizio </a:t>
          </a:r>
          <a:r>
            <a:rPr lang="it-IT" sz="1400" i="1" kern="1200" dirty="0" smtClean="0"/>
            <a:t>in fase di riorganizzazione</a:t>
          </a:r>
          <a:endParaRPr lang="it-IT" sz="1400" b="1" i="0" kern="1200" dirty="0" smtClean="0"/>
        </a:p>
        <a:p>
          <a:pPr marL="361950" marR="0" lvl="1" indent="-361950" algn="l" defTabSz="914400" eaLnBrk="1" fontAlgn="auto" latinLnBrk="0" hangingPunct="1">
            <a:lnSpc>
              <a:spcPct val="100000"/>
            </a:lnSpc>
            <a:spcBef>
              <a:spcPct val="0"/>
            </a:spcBef>
            <a:spcAft>
              <a:spcPts val="0"/>
            </a:spcAft>
            <a:buClrTx/>
            <a:buSzTx/>
            <a:buFontTx/>
            <a:buChar char="••"/>
            <a:tabLst/>
            <a:defRPr/>
          </a:pPr>
          <a:r>
            <a:rPr lang="it-IT" sz="1400" b="1" i="0" kern="1200" dirty="0" smtClean="0"/>
            <a:t>linea telefonica ed email</a:t>
          </a:r>
          <a:r>
            <a:rPr lang="it-IT" sz="1400" i="0" kern="1200" dirty="0" smtClean="0"/>
            <a:t> «anticontraffazione»</a:t>
          </a:r>
          <a:endParaRPr lang="it-IT" sz="1400" b="1" i="0" kern="1200" dirty="0" smtClean="0"/>
        </a:p>
        <a:p>
          <a:pPr marL="361950" marR="0" lvl="1" indent="-361950" algn="l" defTabSz="622300" eaLnBrk="1" fontAlgn="auto" latinLnBrk="0" hangingPunct="1">
            <a:lnSpc>
              <a:spcPct val="90000"/>
            </a:lnSpc>
            <a:spcBef>
              <a:spcPct val="0"/>
            </a:spcBef>
            <a:spcAft>
              <a:spcPct val="15000"/>
            </a:spcAft>
            <a:buClrTx/>
            <a:buSzTx/>
            <a:buFontTx/>
            <a:buChar char="••"/>
            <a:tabLst/>
            <a:defRPr/>
          </a:pPr>
          <a:r>
            <a:rPr lang="en-US" sz="1400" b="1" kern="1200" dirty="0" err="1" smtClean="0"/>
            <a:t>individuare</a:t>
          </a:r>
          <a:r>
            <a:rPr lang="en-US" sz="1400" b="1" kern="1200" dirty="0" smtClean="0"/>
            <a:t> e </a:t>
          </a:r>
          <a:r>
            <a:rPr lang="en-US" sz="1400" b="1" kern="1200" dirty="0" err="1" smtClean="0"/>
            <a:t>promozionare</a:t>
          </a:r>
          <a:r>
            <a:rPr lang="en-US" sz="1400" b="1" kern="1200" dirty="0" smtClean="0"/>
            <a:t> </a:t>
          </a:r>
          <a:r>
            <a:rPr lang="en-US" sz="1400" b="1" kern="1200" dirty="0" err="1" smtClean="0"/>
            <a:t>metodi</a:t>
          </a:r>
          <a:r>
            <a:rPr lang="en-US" sz="1400" b="1" kern="1200" dirty="0" smtClean="0"/>
            <a:t> e </a:t>
          </a:r>
          <a:r>
            <a:rPr lang="en-US" sz="1400" b="1" kern="1200" dirty="0" err="1" smtClean="0"/>
            <a:t>tecnologie</a:t>
          </a:r>
          <a:r>
            <a:rPr lang="en-US" sz="1400" b="1" kern="1200" dirty="0" smtClean="0"/>
            <a:t> di </a:t>
          </a:r>
          <a:r>
            <a:rPr lang="en-US" sz="1400" b="1" kern="1200" dirty="0" err="1" smtClean="0"/>
            <a:t>autenticazione</a:t>
          </a:r>
          <a:r>
            <a:rPr lang="en-US" sz="1400" b="1" kern="1200" dirty="0" smtClean="0"/>
            <a:t> e </a:t>
          </a:r>
          <a:r>
            <a:rPr lang="en-US" sz="1400" b="1" kern="1200" dirty="0" err="1" smtClean="0"/>
            <a:t>tracciabilità</a:t>
          </a:r>
          <a:r>
            <a:rPr lang="en-US" sz="1400" b="1" kern="1200" dirty="0" smtClean="0"/>
            <a:t> </a:t>
          </a:r>
          <a:r>
            <a:rPr lang="en-US" sz="1400" kern="1200" dirty="0" smtClean="0"/>
            <a:t>(</a:t>
          </a:r>
          <a:r>
            <a:rPr lang="en-US" sz="1400" kern="1200" dirty="0" err="1" smtClean="0"/>
            <a:t>meccaniche</a:t>
          </a:r>
          <a:r>
            <a:rPr lang="en-US" sz="1400" kern="1200" dirty="0" smtClean="0"/>
            <a:t>, </a:t>
          </a:r>
          <a:r>
            <a:rPr lang="en-US" sz="1400" kern="1200" dirty="0" err="1" smtClean="0"/>
            <a:t>elettroniche</a:t>
          </a:r>
          <a:r>
            <a:rPr lang="en-US" sz="1400" kern="1200" dirty="0" smtClean="0"/>
            <a:t>, </a:t>
          </a:r>
          <a:r>
            <a:rPr lang="en-US" sz="1400" kern="1200" dirty="0" err="1" smtClean="0"/>
            <a:t>chimiche</a:t>
          </a:r>
          <a:r>
            <a:rPr lang="en-US" sz="1400" kern="1200" dirty="0" smtClean="0"/>
            <a:t>, RFID, </a:t>
          </a:r>
          <a:r>
            <a:rPr lang="en-US" sz="1400" kern="1200" dirty="0" err="1" smtClean="0"/>
            <a:t>tipografiche</a:t>
          </a:r>
          <a:r>
            <a:rPr lang="en-US" sz="1400" kern="1200" dirty="0" smtClean="0"/>
            <a:t> etc.) </a:t>
          </a:r>
          <a:r>
            <a:rPr lang="en-US" sz="1600" kern="1200" dirty="0" smtClean="0"/>
            <a:t>www.techalab.it</a:t>
          </a:r>
          <a:r>
            <a:rPr lang="it-IT" sz="1600" b="0" i="0" kern="1200" dirty="0" smtClean="0"/>
            <a:t> </a:t>
          </a:r>
          <a:endParaRPr lang="it-IT" sz="1600" b="0" i="0" u="none" kern="1200" dirty="0"/>
        </a:p>
        <a:p>
          <a:pPr marL="361950" marR="0" lvl="1" indent="-361950" algn="l" defTabSz="622300" eaLnBrk="1" fontAlgn="auto" latinLnBrk="0" hangingPunct="1">
            <a:lnSpc>
              <a:spcPct val="90000"/>
            </a:lnSpc>
            <a:spcBef>
              <a:spcPct val="0"/>
            </a:spcBef>
            <a:spcAft>
              <a:spcPct val="15000"/>
            </a:spcAft>
            <a:buClrTx/>
            <a:buSzTx/>
            <a:buFontTx/>
            <a:buChar char="••"/>
            <a:tabLst/>
            <a:defRPr/>
          </a:pPr>
          <a:r>
            <a:rPr lang="it-IT" sz="1400" i="0" kern="1200" dirty="0" smtClean="0"/>
            <a:t>protocollo d’intesa con associazioni enti fiera</a:t>
          </a:r>
          <a:endParaRPr lang="it-IT" sz="1400" b="1" i="0" u="none" kern="1200" dirty="0"/>
        </a:p>
      </dsp:txBody>
      <dsp:txXfrm>
        <a:off x="1120243" y="1002413"/>
        <a:ext cx="6756370" cy="2192337"/>
      </dsp:txXfrm>
    </dsp:sp>
    <dsp:sp modelId="{B5030EEA-DDA3-44E4-843A-6F619BEEC6A3}">
      <dsp:nvSpPr>
        <dsp:cNvPr id="0" name=""/>
        <dsp:cNvSpPr/>
      </dsp:nvSpPr>
      <dsp:spPr>
        <a:xfrm>
          <a:off x="825451" y="768459"/>
          <a:ext cx="296456" cy="3379256"/>
        </a:xfrm>
        <a:custGeom>
          <a:avLst/>
          <a:gdLst/>
          <a:ahLst/>
          <a:cxnLst/>
          <a:rect l="0" t="0" r="0" b="0"/>
          <a:pathLst>
            <a:path>
              <a:moveTo>
                <a:pt x="0" y="0"/>
              </a:moveTo>
              <a:lnTo>
                <a:pt x="0" y="3379256"/>
              </a:lnTo>
              <a:lnTo>
                <a:pt x="296456" y="33792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152E54-FDA3-47E2-AADB-A70716E5EE8D}">
      <dsp:nvSpPr>
        <dsp:cNvPr id="0" name=""/>
        <dsp:cNvSpPr/>
      </dsp:nvSpPr>
      <dsp:spPr>
        <a:xfrm>
          <a:off x="1121908" y="3286760"/>
          <a:ext cx="6714234" cy="172191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t" anchorCtr="0">
          <a:noAutofit/>
        </a:bodyPr>
        <a:lstStyle/>
        <a:p>
          <a:pPr lvl="0" algn="ctr" defTabSz="622300">
            <a:lnSpc>
              <a:spcPct val="90000"/>
            </a:lnSpc>
            <a:spcBef>
              <a:spcPct val="0"/>
            </a:spcBef>
            <a:spcAft>
              <a:spcPct val="35000"/>
            </a:spcAft>
          </a:pPr>
          <a:r>
            <a:rPr lang="it-IT" sz="1400" b="1" i="0" kern="1200" dirty="0" smtClean="0"/>
            <a:t>SENSIBILIZZAZIONE DEL PUBBLICO</a:t>
          </a:r>
          <a:endParaRPr lang="it-IT" sz="1400" b="1" i="0" u="none" kern="1200" dirty="0"/>
        </a:p>
        <a:p>
          <a:pPr marL="114300" lvl="1" indent="-114300" algn="l" defTabSz="622300">
            <a:lnSpc>
              <a:spcPct val="90000"/>
            </a:lnSpc>
            <a:spcBef>
              <a:spcPct val="0"/>
            </a:spcBef>
            <a:spcAft>
              <a:spcPct val="15000"/>
            </a:spcAft>
            <a:buChar char="••"/>
          </a:pPr>
          <a:r>
            <a:rPr lang="it-IT" sz="1400" i="0" kern="1200" dirty="0" smtClean="0"/>
            <a:t>Campagna </a:t>
          </a:r>
          <a:r>
            <a:rPr lang="it-IT" sz="1400" b="1" i="0" kern="1200" dirty="0" smtClean="0"/>
            <a:t>nazionale</a:t>
          </a:r>
          <a:r>
            <a:rPr lang="it-IT" sz="1400" i="0" kern="1200" dirty="0" smtClean="0"/>
            <a:t> «</a:t>
          </a:r>
          <a:r>
            <a:rPr lang="it-IT" sz="1400" b="1" i="0" kern="1200" dirty="0" smtClean="0"/>
            <a:t>NO AL FALSO</a:t>
          </a:r>
          <a:r>
            <a:rPr lang="it-IT" sz="1400" i="0" kern="1200" dirty="0" smtClean="0"/>
            <a:t>» , </a:t>
          </a:r>
          <a:endParaRPr lang="it-IT" sz="1400" b="1" i="0" u="none" kern="1200" dirty="0"/>
        </a:p>
        <a:p>
          <a:pPr marL="114300" lvl="1" indent="-114300" algn="l" defTabSz="622300">
            <a:lnSpc>
              <a:spcPct val="90000"/>
            </a:lnSpc>
            <a:spcBef>
              <a:spcPct val="0"/>
            </a:spcBef>
            <a:spcAft>
              <a:spcPct val="15000"/>
            </a:spcAft>
            <a:buChar char="••"/>
          </a:pPr>
          <a:r>
            <a:rPr lang="it-IT" sz="1400" i="0" kern="1200" dirty="0" smtClean="0"/>
            <a:t>Campagna </a:t>
          </a:r>
          <a:r>
            <a:rPr lang="it-IT" sz="1400" b="1" i="0" kern="1200" dirty="0" smtClean="0"/>
            <a:t>locale</a:t>
          </a:r>
          <a:r>
            <a:rPr lang="it-IT" sz="1400" i="0" kern="1200" dirty="0" smtClean="0"/>
            <a:t> «</a:t>
          </a:r>
          <a:r>
            <a:rPr lang="it-IT" sz="1400" b="1" i="0" kern="1200" dirty="0" smtClean="0"/>
            <a:t>Io non voglio il falso</a:t>
          </a:r>
          <a:r>
            <a:rPr lang="it-IT" sz="1400" i="0" kern="1200" dirty="0" smtClean="0"/>
            <a:t>», </a:t>
          </a:r>
          <a:endParaRPr lang="it-IT" sz="1400" b="1" i="0" u="none" kern="1200" dirty="0"/>
        </a:p>
        <a:p>
          <a:pPr marL="114300" lvl="1" indent="-114300" algn="l" defTabSz="622300">
            <a:lnSpc>
              <a:spcPct val="90000"/>
            </a:lnSpc>
            <a:spcBef>
              <a:spcPct val="0"/>
            </a:spcBef>
            <a:spcAft>
              <a:spcPct val="15000"/>
            </a:spcAft>
            <a:buChar char="••"/>
          </a:pPr>
          <a:r>
            <a:rPr lang="it-IT" sz="1400" i="0" kern="1200" dirty="0" smtClean="0"/>
            <a:t>Protocollo intesa con Associazioni CONSUMATORI (vademecum)</a:t>
          </a:r>
          <a:endParaRPr lang="it-IT" sz="1400" b="1" i="0" u="none" kern="1200" dirty="0"/>
        </a:p>
        <a:p>
          <a:pPr marL="114300" lvl="1" indent="-114300" algn="l" defTabSz="622300">
            <a:lnSpc>
              <a:spcPct val="90000"/>
            </a:lnSpc>
            <a:spcBef>
              <a:spcPct val="0"/>
            </a:spcBef>
            <a:spcAft>
              <a:spcPct val="15000"/>
            </a:spcAft>
            <a:buChar char="••"/>
          </a:pPr>
          <a:r>
            <a:rPr lang="it-IT" sz="1400" i="0" kern="1200" dirty="0" smtClean="0"/>
            <a:t>Campagne estere sul settore agroalimentare (Canada 2011 e Russia 2013)</a:t>
          </a:r>
          <a:endParaRPr lang="it-IT" sz="1400" b="1" i="1" u="none" kern="1200" dirty="0"/>
        </a:p>
        <a:p>
          <a:pPr marL="114300" lvl="1" indent="-114300" algn="l" defTabSz="622300">
            <a:lnSpc>
              <a:spcPct val="90000"/>
            </a:lnSpc>
            <a:spcBef>
              <a:spcPct val="0"/>
            </a:spcBef>
            <a:spcAft>
              <a:spcPct val="15000"/>
            </a:spcAft>
            <a:buChar char="••"/>
          </a:pPr>
          <a:r>
            <a:rPr lang="it-IT" sz="1400" b="1" i="1" u="none" kern="1200" dirty="0" smtClean="0"/>
            <a:t>Nuove generazioni </a:t>
          </a:r>
          <a:r>
            <a:rPr lang="it-IT" sz="1400" b="0" i="1" u="none" kern="1200" dirty="0" smtClean="0"/>
            <a:t>(scuole primarie e secondari «piccoli e grandi inventori crescono» e Premio di laurea « Giulio Natta»)</a:t>
          </a:r>
          <a:endParaRPr lang="it-IT" sz="1400" b="1" i="1" u="none" kern="1200" dirty="0"/>
        </a:p>
      </dsp:txBody>
      <dsp:txXfrm>
        <a:off x="1121908" y="3286760"/>
        <a:ext cx="6714234" cy="1721910"/>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059157-50D5-431A-B263-83243983E8D6}">
      <dsp:nvSpPr>
        <dsp:cNvPr id="0" name=""/>
        <dsp:cNvSpPr/>
      </dsp:nvSpPr>
      <dsp:spPr>
        <a:xfrm>
          <a:off x="95905" y="0"/>
          <a:ext cx="7692378" cy="618052"/>
        </a:xfrm>
        <a:prstGeom prst="roundRect">
          <a:avLst>
            <a:gd name="adj" fmla="val 10000"/>
          </a:avLst>
        </a:prstGeom>
        <a:solidFill>
          <a:srgbClr val="FF0000">
            <a:alpha val="68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b="1" u="none" kern="1200" dirty="0" smtClean="0"/>
            <a:t>COORDINAMENTO ISTITUZIONALE ED AZIONI REPRESSIVE (1/2)</a:t>
          </a:r>
          <a:endParaRPr lang="it-IT" sz="2000" b="1" u="none" kern="1200" dirty="0"/>
        </a:p>
      </dsp:txBody>
      <dsp:txXfrm>
        <a:off x="95905" y="0"/>
        <a:ext cx="7692378" cy="618052"/>
      </dsp:txXfrm>
    </dsp:sp>
    <dsp:sp modelId="{9FE1456E-9322-4A8F-B3DB-29360E8B06E1}">
      <dsp:nvSpPr>
        <dsp:cNvPr id="0" name=""/>
        <dsp:cNvSpPr/>
      </dsp:nvSpPr>
      <dsp:spPr>
        <a:xfrm>
          <a:off x="865143" y="618052"/>
          <a:ext cx="168474" cy="788692"/>
        </a:xfrm>
        <a:custGeom>
          <a:avLst/>
          <a:gdLst/>
          <a:ahLst/>
          <a:cxnLst/>
          <a:rect l="0" t="0" r="0" b="0"/>
          <a:pathLst>
            <a:path>
              <a:moveTo>
                <a:pt x="0" y="0"/>
              </a:moveTo>
              <a:lnTo>
                <a:pt x="0" y="788692"/>
              </a:lnTo>
              <a:lnTo>
                <a:pt x="168474" y="7886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8C1317-E8EB-4010-A389-57B74F7EE801}">
      <dsp:nvSpPr>
        <dsp:cNvPr id="0" name=""/>
        <dsp:cNvSpPr/>
      </dsp:nvSpPr>
      <dsp:spPr>
        <a:xfrm>
          <a:off x="1033617" y="800878"/>
          <a:ext cx="6695761" cy="121173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t" anchorCtr="0">
          <a:noAutofit/>
        </a:bodyPr>
        <a:lstStyle/>
        <a:p>
          <a:pPr lvl="0" algn="l" defTabSz="711200">
            <a:lnSpc>
              <a:spcPct val="90000"/>
            </a:lnSpc>
            <a:spcBef>
              <a:spcPct val="0"/>
            </a:spcBef>
            <a:spcAft>
              <a:spcPct val="35000"/>
            </a:spcAft>
          </a:pPr>
          <a:r>
            <a:rPr lang="it-IT" sz="1600" b="1" i="0" kern="1200" dirty="0" smtClean="0"/>
            <a:t>Tavoli istituzionali tematici </a:t>
          </a:r>
          <a:r>
            <a:rPr lang="it-IT" sz="1600" b="0" i="0" kern="1200" dirty="0" smtClean="0"/>
            <a:t>(</a:t>
          </a:r>
          <a:r>
            <a:rPr lang="it-IT" sz="1600" i="1" kern="1200" dirty="0" smtClean="0"/>
            <a:t>Tabacchi, Farmaci, </a:t>
          </a:r>
          <a:r>
            <a:rPr lang="it-IT" sz="1600" i="1" kern="1200" dirty="0" smtClean="0"/>
            <a:t>agroalimentare)</a:t>
          </a:r>
          <a:endParaRPr lang="it-IT" sz="1600" b="1" u="none" kern="1200" dirty="0"/>
        </a:p>
        <a:p>
          <a:pPr marL="114300" lvl="1" indent="-114300" algn="l" defTabSz="622300">
            <a:lnSpc>
              <a:spcPct val="90000"/>
            </a:lnSpc>
            <a:spcBef>
              <a:spcPct val="0"/>
            </a:spcBef>
            <a:spcAft>
              <a:spcPct val="15000"/>
            </a:spcAft>
            <a:buChar char="••"/>
          </a:pPr>
          <a:r>
            <a:rPr lang="it-IT" sz="1400" i="1" kern="1200" dirty="0" smtClean="0"/>
            <a:t>coordinamento operativo AIFA, NAS, Ministero della Salute: “oscuramento” dei siti farmaci on-line disposto dalla AGCM</a:t>
          </a:r>
          <a:endParaRPr lang="it-IT" sz="1400" b="1" u="none" kern="1200" dirty="0"/>
        </a:p>
        <a:p>
          <a:pPr marL="114300" lvl="1" indent="-114300" algn="l" defTabSz="622300">
            <a:lnSpc>
              <a:spcPct val="90000"/>
            </a:lnSpc>
            <a:spcBef>
              <a:spcPct val="0"/>
            </a:spcBef>
            <a:spcAft>
              <a:spcPct val="15000"/>
            </a:spcAft>
            <a:buChar char="••"/>
          </a:pPr>
          <a:r>
            <a:rPr lang="it-IT" sz="1400" i="1" kern="1200" dirty="0" smtClean="0"/>
            <a:t>coordinamento operativo con la </a:t>
          </a:r>
          <a:r>
            <a:rPr lang="it-IT" sz="1400" i="1" kern="1200" dirty="0" err="1" smtClean="0"/>
            <a:t>GdF</a:t>
          </a:r>
          <a:r>
            <a:rPr lang="it-IT" sz="1400" i="1" kern="1200" dirty="0" smtClean="0"/>
            <a:t> (Segnalazione casi di contraffazione)</a:t>
          </a:r>
          <a:endParaRPr lang="it-IT" sz="1400" b="1" u="none" kern="1200" dirty="0"/>
        </a:p>
        <a:p>
          <a:pPr marL="114300" lvl="1" indent="-114300" algn="l" defTabSz="622300">
            <a:lnSpc>
              <a:spcPct val="90000"/>
            </a:lnSpc>
            <a:spcBef>
              <a:spcPct val="0"/>
            </a:spcBef>
            <a:spcAft>
              <a:spcPct val="15000"/>
            </a:spcAft>
            <a:buChar char="••"/>
          </a:pPr>
          <a:r>
            <a:rPr lang="it-IT" sz="1400" i="1" kern="1200" dirty="0" smtClean="0"/>
            <a:t>coordinamento operativo con Ag. Dogane (Reg UE 1383/03 - Tutela doganale PI)</a:t>
          </a:r>
          <a:endParaRPr lang="it-IT" sz="1400" b="1" u="none" kern="1200" dirty="0"/>
        </a:p>
      </dsp:txBody>
      <dsp:txXfrm>
        <a:off x="1033617" y="800878"/>
        <a:ext cx="6695761" cy="1211734"/>
      </dsp:txXfrm>
    </dsp:sp>
    <dsp:sp modelId="{0481B884-C285-4B0E-A215-AA37E45B1646}">
      <dsp:nvSpPr>
        <dsp:cNvPr id="0" name=""/>
        <dsp:cNvSpPr/>
      </dsp:nvSpPr>
      <dsp:spPr>
        <a:xfrm>
          <a:off x="865143" y="618052"/>
          <a:ext cx="240606" cy="1688341"/>
        </a:xfrm>
        <a:custGeom>
          <a:avLst/>
          <a:gdLst/>
          <a:ahLst/>
          <a:cxnLst/>
          <a:rect l="0" t="0" r="0" b="0"/>
          <a:pathLst>
            <a:path>
              <a:moveTo>
                <a:pt x="0" y="0"/>
              </a:moveTo>
              <a:lnTo>
                <a:pt x="0" y="1688341"/>
              </a:lnTo>
              <a:lnTo>
                <a:pt x="240606" y="16883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BD93FF-DBB1-456D-B347-4A4805D850D8}">
      <dsp:nvSpPr>
        <dsp:cNvPr id="0" name=""/>
        <dsp:cNvSpPr/>
      </dsp:nvSpPr>
      <dsp:spPr>
        <a:xfrm>
          <a:off x="1105750" y="2159438"/>
          <a:ext cx="6563886" cy="29391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it-IT" sz="1600" kern="1200" dirty="0" smtClean="0"/>
            <a:t>Segretariato al </a:t>
          </a:r>
          <a:r>
            <a:rPr lang="it-IT" sz="1600" i="1" kern="1200" dirty="0" smtClean="0"/>
            <a:t>Consiglio Nazionale Anticontraffazione</a:t>
          </a:r>
          <a:r>
            <a:rPr lang="it-IT" sz="1600" kern="1200" dirty="0" smtClean="0"/>
            <a:t> (</a:t>
          </a:r>
          <a:r>
            <a:rPr lang="it-IT" sz="1600" i="1" kern="1200" dirty="0" smtClean="0"/>
            <a:t>CNAC</a:t>
          </a:r>
          <a:r>
            <a:rPr lang="it-IT" sz="1600" kern="1200" dirty="0" smtClean="0"/>
            <a:t>)</a:t>
          </a:r>
        </a:p>
      </dsp:txBody>
      <dsp:txXfrm>
        <a:off x="1105750" y="2159438"/>
        <a:ext cx="6563886" cy="293910"/>
      </dsp:txXfrm>
    </dsp:sp>
    <dsp:sp modelId="{07831953-2EEF-4B8C-BAEB-DAABFD9A0E8C}">
      <dsp:nvSpPr>
        <dsp:cNvPr id="0" name=""/>
        <dsp:cNvSpPr/>
      </dsp:nvSpPr>
      <dsp:spPr>
        <a:xfrm>
          <a:off x="865143" y="618052"/>
          <a:ext cx="168474" cy="2394350"/>
        </a:xfrm>
        <a:custGeom>
          <a:avLst/>
          <a:gdLst/>
          <a:ahLst/>
          <a:cxnLst/>
          <a:rect l="0" t="0" r="0" b="0"/>
          <a:pathLst>
            <a:path>
              <a:moveTo>
                <a:pt x="0" y="0"/>
              </a:moveTo>
              <a:lnTo>
                <a:pt x="0" y="2394350"/>
              </a:lnTo>
              <a:lnTo>
                <a:pt x="168474" y="23943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2A9486-3281-4FEB-83E6-79C244283972}">
      <dsp:nvSpPr>
        <dsp:cNvPr id="0" name=""/>
        <dsp:cNvSpPr/>
      </dsp:nvSpPr>
      <dsp:spPr>
        <a:xfrm>
          <a:off x="1033617" y="2727594"/>
          <a:ext cx="6658874" cy="5696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it-IT" sz="1600" b="1" u="none" kern="1200" dirty="0" smtClean="0"/>
            <a:t>Coinvolgimento CCIAA</a:t>
          </a:r>
          <a:r>
            <a:rPr lang="it-IT" sz="1600" kern="1200" dirty="0" smtClean="0"/>
            <a:t>, in funzione della loro capillare presenza sul territorio e del ruolo essenziale svolto nell’orientamento delle imprese</a:t>
          </a:r>
          <a:endParaRPr lang="it-IT" sz="1600" b="1" u="none" kern="1200" dirty="0"/>
        </a:p>
      </dsp:txBody>
      <dsp:txXfrm>
        <a:off x="1033617" y="2727594"/>
        <a:ext cx="6658874" cy="569619"/>
      </dsp:txXfrm>
    </dsp:sp>
    <dsp:sp modelId="{F2C9FF86-64D9-4073-8175-48FCCAF6907B}">
      <dsp:nvSpPr>
        <dsp:cNvPr id="0" name=""/>
        <dsp:cNvSpPr/>
      </dsp:nvSpPr>
      <dsp:spPr>
        <a:xfrm>
          <a:off x="865143" y="618052"/>
          <a:ext cx="240606" cy="3563760"/>
        </a:xfrm>
        <a:custGeom>
          <a:avLst/>
          <a:gdLst/>
          <a:ahLst/>
          <a:cxnLst/>
          <a:rect l="0" t="0" r="0" b="0"/>
          <a:pathLst>
            <a:path>
              <a:moveTo>
                <a:pt x="0" y="0"/>
              </a:moveTo>
              <a:lnTo>
                <a:pt x="0" y="3563760"/>
              </a:lnTo>
              <a:lnTo>
                <a:pt x="240606" y="3563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052F16-B9B1-4705-AAE8-5DAE9FCDE0AE}">
      <dsp:nvSpPr>
        <dsp:cNvPr id="0" name=""/>
        <dsp:cNvSpPr/>
      </dsp:nvSpPr>
      <dsp:spPr>
        <a:xfrm>
          <a:off x="1105750" y="3529937"/>
          <a:ext cx="6564131" cy="13037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it-IT" sz="1600" b="0" u="none" kern="1200" dirty="0" smtClean="0"/>
            <a:t>Coinvolgimento dei Comuni italiani con un avviso di </a:t>
          </a:r>
          <a:r>
            <a:rPr lang="it-IT" sz="1600" b="1" u="none" kern="1200" dirty="0" smtClean="0"/>
            <a:t>1,5 milioni di euro per il cofinanziamento di progetti e interventi anticontraffazione</a:t>
          </a:r>
          <a:r>
            <a:rPr lang="it-IT" sz="1600" b="0" u="none" kern="1200" dirty="0" smtClean="0"/>
            <a:t>, esclusivamente finalizzati a potenziare le attività investigative e di contrasto, la creazione di nuclei specializzati e lo scambio di personale, la promozione di attività sociali finalizzate alla promozione della cultura della legalità.</a:t>
          </a:r>
          <a:endParaRPr lang="it-IT" sz="1600" b="0" u="none" kern="1200" dirty="0"/>
        </a:p>
      </dsp:txBody>
      <dsp:txXfrm>
        <a:off x="1105750" y="3529937"/>
        <a:ext cx="6564131" cy="1303751"/>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059157-50D5-431A-B263-83243983E8D6}">
      <dsp:nvSpPr>
        <dsp:cNvPr id="0" name=""/>
        <dsp:cNvSpPr/>
      </dsp:nvSpPr>
      <dsp:spPr>
        <a:xfrm>
          <a:off x="158059" y="0"/>
          <a:ext cx="7521144" cy="604294"/>
        </a:xfrm>
        <a:prstGeom prst="roundRect">
          <a:avLst>
            <a:gd name="adj" fmla="val 10000"/>
          </a:avLst>
        </a:prstGeom>
        <a:solidFill>
          <a:srgbClr val="FF0000">
            <a:alpha val="68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b="1" u="none" kern="1200" dirty="0" smtClean="0"/>
            <a:t>COORDINAMENTO ISTITUZIONALE ED AZIONI REPRESSIVE (2/2)</a:t>
          </a:r>
          <a:endParaRPr lang="it-IT" sz="2000" b="1" u="none" kern="1200" dirty="0"/>
        </a:p>
      </dsp:txBody>
      <dsp:txXfrm>
        <a:off x="158059" y="0"/>
        <a:ext cx="7521144" cy="604294"/>
      </dsp:txXfrm>
    </dsp:sp>
    <dsp:sp modelId="{CA085521-DF6C-4D05-8EF1-652E4EAF9C61}">
      <dsp:nvSpPr>
        <dsp:cNvPr id="0" name=""/>
        <dsp:cNvSpPr/>
      </dsp:nvSpPr>
      <dsp:spPr>
        <a:xfrm>
          <a:off x="910173" y="604294"/>
          <a:ext cx="230556" cy="318182"/>
        </a:xfrm>
        <a:custGeom>
          <a:avLst/>
          <a:gdLst/>
          <a:ahLst/>
          <a:cxnLst/>
          <a:rect l="0" t="0" r="0" b="0"/>
          <a:pathLst>
            <a:path>
              <a:moveTo>
                <a:pt x="0" y="0"/>
              </a:moveTo>
              <a:lnTo>
                <a:pt x="0" y="318182"/>
              </a:lnTo>
              <a:lnTo>
                <a:pt x="230556" y="3181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A68573-472E-497A-84DD-1A8788A08FA0}">
      <dsp:nvSpPr>
        <dsp:cNvPr id="0" name=""/>
        <dsp:cNvSpPr/>
      </dsp:nvSpPr>
      <dsp:spPr>
        <a:xfrm>
          <a:off x="1140730" y="778793"/>
          <a:ext cx="6553838" cy="28736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it-IT" sz="1600" kern="1200" dirty="0" smtClean="0"/>
            <a:t>impulso all’attività all’estero </a:t>
          </a:r>
          <a:r>
            <a:rPr lang="it-IT" sz="1600" b="0" kern="1200" dirty="0" smtClean="0"/>
            <a:t>(IPR </a:t>
          </a:r>
          <a:r>
            <a:rPr lang="it-IT" sz="1600" b="0" kern="1200" dirty="0" smtClean="0"/>
            <a:t>Desk) </a:t>
          </a:r>
          <a:endParaRPr lang="it-IT" sz="1600" b="0" u="none" kern="1200" dirty="0"/>
        </a:p>
      </dsp:txBody>
      <dsp:txXfrm>
        <a:off x="1140730" y="778793"/>
        <a:ext cx="6553838" cy="287367"/>
      </dsp:txXfrm>
    </dsp:sp>
    <dsp:sp modelId="{15F23C99-502C-47B6-9076-F98A464E7323}">
      <dsp:nvSpPr>
        <dsp:cNvPr id="0" name=""/>
        <dsp:cNvSpPr/>
      </dsp:nvSpPr>
      <dsp:spPr>
        <a:xfrm>
          <a:off x="910173" y="604294"/>
          <a:ext cx="276682" cy="1038980"/>
        </a:xfrm>
        <a:custGeom>
          <a:avLst/>
          <a:gdLst/>
          <a:ahLst/>
          <a:cxnLst/>
          <a:rect l="0" t="0" r="0" b="0"/>
          <a:pathLst>
            <a:path>
              <a:moveTo>
                <a:pt x="0" y="0"/>
              </a:moveTo>
              <a:lnTo>
                <a:pt x="0" y="1038980"/>
              </a:lnTo>
              <a:lnTo>
                <a:pt x="276682" y="10389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572777-2229-49CF-902F-90D2B1915C2C}">
      <dsp:nvSpPr>
        <dsp:cNvPr id="0" name=""/>
        <dsp:cNvSpPr/>
      </dsp:nvSpPr>
      <dsp:spPr>
        <a:xfrm>
          <a:off x="1186856" y="1201089"/>
          <a:ext cx="6733183" cy="88437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b="1" kern="1200" dirty="0" smtClean="0"/>
            <a:t>Collaborazione con organismi soprannazionali </a:t>
          </a:r>
          <a:r>
            <a:rPr lang="it-IT" sz="1600" kern="1200" dirty="0" smtClean="0"/>
            <a:t>competenti in materia (EPO, OCSE, </a:t>
          </a:r>
          <a:r>
            <a:rPr lang="it-IT" sz="1600" kern="1200" dirty="0" smtClean="0"/>
            <a:t>UAMI, </a:t>
          </a:r>
          <a:r>
            <a:rPr lang="it-IT" sz="1600" kern="1200" dirty="0" smtClean="0"/>
            <a:t>UNICRI, UPOV, </a:t>
          </a:r>
          <a:r>
            <a:rPr lang="it-IT" sz="1600" kern="1200" dirty="0" smtClean="0"/>
            <a:t>OMC, OMPI), </a:t>
          </a:r>
          <a:r>
            <a:rPr lang="it-IT" sz="1600" i="1" kern="1200" dirty="0" smtClean="0"/>
            <a:t>con l’Osservatorio Europeo ed </a:t>
          </a:r>
          <a:r>
            <a:rPr lang="it-IT" sz="1600" b="0" kern="1200" dirty="0" smtClean="0"/>
            <a:t>accordi bilaterali  con istituzioni analoghe per</a:t>
          </a:r>
          <a:r>
            <a:rPr lang="it-IT" sz="1600" kern="1200" dirty="0" smtClean="0"/>
            <a:t> rafforzare la collaborazione internazionale</a:t>
          </a:r>
          <a:endParaRPr lang="it-IT" kern="1200" dirty="0"/>
        </a:p>
      </dsp:txBody>
      <dsp:txXfrm>
        <a:off x="1186856" y="1201089"/>
        <a:ext cx="6733183" cy="884372"/>
      </dsp:txXfrm>
    </dsp:sp>
    <dsp:sp modelId="{3549B889-28E3-497D-A4AE-E25267830428}">
      <dsp:nvSpPr>
        <dsp:cNvPr id="0" name=""/>
        <dsp:cNvSpPr/>
      </dsp:nvSpPr>
      <dsp:spPr>
        <a:xfrm>
          <a:off x="910173" y="604294"/>
          <a:ext cx="249688" cy="1769080"/>
        </a:xfrm>
        <a:custGeom>
          <a:avLst/>
          <a:gdLst/>
          <a:ahLst/>
          <a:cxnLst/>
          <a:rect l="0" t="0" r="0" b="0"/>
          <a:pathLst>
            <a:path>
              <a:moveTo>
                <a:pt x="0" y="0"/>
              </a:moveTo>
              <a:lnTo>
                <a:pt x="0" y="1769080"/>
              </a:lnTo>
              <a:lnTo>
                <a:pt x="249688" y="17690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C6F0B2-4804-4570-A352-1195F587F862}">
      <dsp:nvSpPr>
        <dsp:cNvPr id="0" name=""/>
        <dsp:cNvSpPr/>
      </dsp:nvSpPr>
      <dsp:spPr>
        <a:xfrm>
          <a:off x="1159862" y="2229691"/>
          <a:ext cx="6633593" cy="28736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it-IT" sz="1600" b="1" kern="1200" dirty="0" smtClean="0"/>
            <a:t>partecipazione ai negoziati internazionali </a:t>
          </a:r>
          <a:r>
            <a:rPr lang="it-IT" sz="1600" kern="1200" dirty="0" smtClean="0"/>
            <a:t>(TRIPS, ACTA)</a:t>
          </a:r>
          <a:endParaRPr lang="it-IT" sz="1600" b="1" u="none" kern="1200" dirty="0"/>
        </a:p>
      </dsp:txBody>
      <dsp:txXfrm>
        <a:off x="1159862" y="2229691"/>
        <a:ext cx="6633593" cy="287367"/>
      </dsp:txXfrm>
    </dsp:sp>
    <dsp:sp modelId="{181D2F97-4852-4D4D-9FEA-852CC10C0D84}">
      <dsp:nvSpPr>
        <dsp:cNvPr id="0" name=""/>
        <dsp:cNvSpPr/>
      </dsp:nvSpPr>
      <dsp:spPr>
        <a:xfrm>
          <a:off x="910173" y="604294"/>
          <a:ext cx="239324" cy="3317307"/>
        </a:xfrm>
        <a:custGeom>
          <a:avLst/>
          <a:gdLst/>
          <a:ahLst/>
          <a:cxnLst/>
          <a:rect l="0" t="0" r="0" b="0"/>
          <a:pathLst>
            <a:path>
              <a:moveTo>
                <a:pt x="0" y="0"/>
              </a:moveTo>
              <a:lnTo>
                <a:pt x="0" y="3317307"/>
              </a:lnTo>
              <a:lnTo>
                <a:pt x="239324" y="33173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E5DFD3-69D8-41AE-81CA-E9D7DC6F9586}">
      <dsp:nvSpPr>
        <dsp:cNvPr id="0" name=""/>
        <dsp:cNvSpPr/>
      </dsp:nvSpPr>
      <dsp:spPr>
        <a:xfrm>
          <a:off x="1149498" y="2758540"/>
          <a:ext cx="6440463" cy="23261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t" anchorCtr="0">
          <a:noAutofit/>
        </a:bodyPr>
        <a:lstStyle/>
        <a:p>
          <a:pPr lvl="0" algn="l" defTabSz="711200">
            <a:lnSpc>
              <a:spcPct val="90000"/>
            </a:lnSpc>
            <a:spcBef>
              <a:spcPct val="0"/>
            </a:spcBef>
            <a:spcAft>
              <a:spcPct val="35000"/>
            </a:spcAft>
          </a:pPr>
          <a:r>
            <a:rPr lang="it-IT" sz="1600" b="1" kern="1200" dirty="0" smtClean="0"/>
            <a:t>Azione di sistema a livello Nazioni Unite</a:t>
          </a:r>
          <a:endParaRPr lang="it-IT" sz="1600" b="1" u="none" kern="1200" dirty="0"/>
        </a:p>
        <a:p>
          <a:pPr marL="171450" lvl="1" indent="-171450" algn="l" defTabSz="711200">
            <a:lnSpc>
              <a:spcPct val="90000"/>
            </a:lnSpc>
            <a:spcBef>
              <a:spcPct val="0"/>
            </a:spcBef>
            <a:spcAft>
              <a:spcPct val="15000"/>
            </a:spcAft>
            <a:buChar char="••"/>
          </a:pPr>
          <a:r>
            <a:rPr lang="it-IT" sz="1600" kern="1200" dirty="0" smtClean="0"/>
            <a:t>iniziativa condotta a supporto della diplomazia italiana in ambito UNODC (</a:t>
          </a:r>
          <a:r>
            <a:rPr lang="it-IT" sz="1600" i="1" kern="1200" dirty="0" err="1" smtClean="0"/>
            <a:t>United</a:t>
          </a:r>
          <a:r>
            <a:rPr lang="it-IT" sz="1600" i="1" kern="1200" dirty="0" smtClean="0"/>
            <a:t> Nations Office on </a:t>
          </a:r>
          <a:r>
            <a:rPr lang="it-IT" sz="1600" i="1" kern="1200" dirty="0" err="1" smtClean="0"/>
            <a:t>Drugs</a:t>
          </a:r>
          <a:r>
            <a:rPr lang="it-IT" sz="1600" i="1" kern="1200" dirty="0" smtClean="0"/>
            <a:t> and crime</a:t>
          </a:r>
          <a:r>
            <a:rPr lang="it-IT" sz="1600" kern="1200" dirty="0" smtClean="0"/>
            <a:t>), che lo scorso aprile 2012 ha condotto all’approvazione di una risoluzione, tesa tra l’altro ad inserire la contraffazione quale argomento di dibattito ricorrente della Commissione delle Nazioni Unite per la prevenzione del crimine e la giustizia penale (CCPCJ), superando le resistenze cinesi e affermando per la prima volta in ambito ONU la necessità di approcciare il fenomeno </a:t>
          </a:r>
          <a:r>
            <a:rPr lang="it-IT" sz="1600" kern="1200" dirty="0" err="1" smtClean="0"/>
            <a:t>contraffattivo</a:t>
          </a:r>
          <a:r>
            <a:rPr lang="it-IT" sz="1600" kern="1200" dirty="0" smtClean="0"/>
            <a:t> con logica prima di tutto criminale e non più solo commerciale.</a:t>
          </a:r>
          <a:endParaRPr lang="it-IT" sz="1600" b="1" u="none" kern="1200" dirty="0"/>
        </a:p>
      </dsp:txBody>
      <dsp:txXfrm>
        <a:off x="1149498" y="2758540"/>
        <a:ext cx="6440463" cy="2326123"/>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059157-50D5-431A-B263-83243983E8D6}">
      <dsp:nvSpPr>
        <dsp:cNvPr id="0" name=""/>
        <dsp:cNvSpPr/>
      </dsp:nvSpPr>
      <dsp:spPr>
        <a:xfrm>
          <a:off x="151312" y="202746"/>
          <a:ext cx="7244534" cy="582070"/>
        </a:xfrm>
        <a:prstGeom prst="roundRect">
          <a:avLst>
            <a:gd name="adj" fmla="val 10000"/>
          </a:avLst>
        </a:prstGeom>
        <a:solidFill>
          <a:srgbClr val="FF0000">
            <a:alpha val="68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b="1" u="none" kern="1200" dirty="0" smtClean="0"/>
            <a:t>IL RUOLO DELLE IMPRESE</a:t>
          </a:r>
          <a:endParaRPr lang="it-IT" sz="2000" b="1" u="none" kern="1200" dirty="0"/>
        </a:p>
      </dsp:txBody>
      <dsp:txXfrm>
        <a:off x="151312" y="202746"/>
        <a:ext cx="7244534" cy="582070"/>
      </dsp:txXfrm>
    </dsp:sp>
    <dsp:sp modelId="{CA085521-DF6C-4D05-8EF1-652E4EAF9C61}">
      <dsp:nvSpPr>
        <dsp:cNvPr id="0" name=""/>
        <dsp:cNvSpPr/>
      </dsp:nvSpPr>
      <dsp:spPr>
        <a:xfrm>
          <a:off x="875765" y="784816"/>
          <a:ext cx="305280" cy="1134470"/>
        </a:xfrm>
        <a:custGeom>
          <a:avLst/>
          <a:gdLst/>
          <a:ahLst/>
          <a:cxnLst/>
          <a:rect l="0" t="0" r="0" b="0"/>
          <a:pathLst>
            <a:path>
              <a:moveTo>
                <a:pt x="0" y="0"/>
              </a:moveTo>
              <a:lnTo>
                <a:pt x="0" y="1134470"/>
              </a:lnTo>
              <a:lnTo>
                <a:pt x="305280" y="1134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A68573-472E-497A-84DD-1A8788A08FA0}">
      <dsp:nvSpPr>
        <dsp:cNvPr id="0" name=""/>
        <dsp:cNvSpPr/>
      </dsp:nvSpPr>
      <dsp:spPr>
        <a:xfrm>
          <a:off x="1181046" y="1710690"/>
          <a:ext cx="6607110" cy="4171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Attuare una strategia di tutela preventiva</a:t>
          </a:r>
          <a:endParaRPr lang="it-IT" sz="1600" b="0" u="none" kern="1200" dirty="0"/>
        </a:p>
      </dsp:txBody>
      <dsp:txXfrm>
        <a:off x="1181046" y="1710690"/>
        <a:ext cx="6607110" cy="417191"/>
      </dsp:txXfrm>
    </dsp:sp>
    <dsp:sp modelId="{15F23C99-502C-47B6-9076-F98A464E7323}">
      <dsp:nvSpPr>
        <dsp:cNvPr id="0" name=""/>
        <dsp:cNvSpPr/>
      </dsp:nvSpPr>
      <dsp:spPr>
        <a:xfrm>
          <a:off x="875765" y="784816"/>
          <a:ext cx="266506" cy="1669489"/>
        </a:xfrm>
        <a:custGeom>
          <a:avLst/>
          <a:gdLst/>
          <a:ahLst/>
          <a:cxnLst/>
          <a:rect l="0" t="0" r="0" b="0"/>
          <a:pathLst>
            <a:path>
              <a:moveTo>
                <a:pt x="0" y="0"/>
              </a:moveTo>
              <a:lnTo>
                <a:pt x="0" y="1669489"/>
              </a:lnTo>
              <a:lnTo>
                <a:pt x="266506" y="16694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572777-2229-49CF-902F-90D2B1915C2C}">
      <dsp:nvSpPr>
        <dsp:cNvPr id="0" name=""/>
        <dsp:cNvSpPr/>
      </dsp:nvSpPr>
      <dsp:spPr>
        <a:xfrm>
          <a:off x="1142272" y="2246156"/>
          <a:ext cx="6714078" cy="4163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Aggredire il mercato con determinazione, impegnandosi in loco con convinzione</a:t>
          </a:r>
          <a:endParaRPr lang="it-IT" kern="1200" dirty="0"/>
        </a:p>
      </dsp:txBody>
      <dsp:txXfrm>
        <a:off x="1142272" y="2246156"/>
        <a:ext cx="6714078" cy="416300"/>
      </dsp:txXfrm>
    </dsp:sp>
    <dsp:sp modelId="{3549B889-28E3-497D-A4AE-E25267830428}">
      <dsp:nvSpPr>
        <dsp:cNvPr id="0" name=""/>
        <dsp:cNvSpPr/>
      </dsp:nvSpPr>
      <dsp:spPr>
        <a:xfrm>
          <a:off x="875765" y="784816"/>
          <a:ext cx="240505" cy="2163216"/>
        </a:xfrm>
        <a:custGeom>
          <a:avLst/>
          <a:gdLst/>
          <a:ahLst/>
          <a:cxnLst/>
          <a:rect l="0" t="0" r="0" b="0"/>
          <a:pathLst>
            <a:path>
              <a:moveTo>
                <a:pt x="0" y="0"/>
              </a:moveTo>
              <a:lnTo>
                <a:pt x="0" y="2163216"/>
              </a:lnTo>
              <a:lnTo>
                <a:pt x="240505" y="21632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C6F0B2-4804-4570-A352-1195F587F862}">
      <dsp:nvSpPr>
        <dsp:cNvPr id="0" name=""/>
        <dsp:cNvSpPr/>
      </dsp:nvSpPr>
      <dsp:spPr>
        <a:xfrm>
          <a:off x="1116271" y="2801382"/>
          <a:ext cx="6724862" cy="2933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Monitorare il mercato periodicamente</a:t>
          </a:r>
          <a:endParaRPr lang="it-IT" sz="1600" b="1" u="none" kern="1200" dirty="0"/>
        </a:p>
      </dsp:txBody>
      <dsp:txXfrm>
        <a:off x="1116271" y="2801382"/>
        <a:ext cx="6724862" cy="293302"/>
      </dsp:txXfrm>
    </dsp:sp>
    <dsp:sp modelId="{181D2F97-4852-4D4D-9FEA-852CC10C0D84}">
      <dsp:nvSpPr>
        <dsp:cNvPr id="0" name=""/>
        <dsp:cNvSpPr/>
      </dsp:nvSpPr>
      <dsp:spPr>
        <a:xfrm>
          <a:off x="875765" y="784816"/>
          <a:ext cx="214667" cy="2583215"/>
        </a:xfrm>
        <a:custGeom>
          <a:avLst/>
          <a:gdLst/>
          <a:ahLst/>
          <a:cxnLst/>
          <a:rect l="0" t="0" r="0" b="0"/>
          <a:pathLst>
            <a:path>
              <a:moveTo>
                <a:pt x="0" y="0"/>
              </a:moveTo>
              <a:lnTo>
                <a:pt x="0" y="2583215"/>
              </a:lnTo>
              <a:lnTo>
                <a:pt x="214667" y="25832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E5DFD3-69D8-41AE-81CA-E9D7DC6F9586}">
      <dsp:nvSpPr>
        <dsp:cNvPr id="0" name=""/>
        <dsp:cNvSpPr/>
      </dsp:nvSpPr>
      <dsp:spPr>
        <a:xfrm>
          <a:off x="1090433" y="3222344"/>
          <a:ext cx="6752693" cy="29137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Far valere e rispettare i propri diritti</a:t>
          </a:r>
          <a:endParaRPr lang="it-IT" sz="1600" b="1" u="none" kern="1200" dirty="0"/>
        </a:p>
      </dsp:txBody>
      <dsp:txXfrm>
        <a:off x="1090433" y="3222344"/>
        <a:ext cx="6752693" cy="291375"/>
      </dsp:txXfrm>
    </dsp:sp>
    <dsp:sp modelId="{1E0DBBF4-ED2E-4FE3-BC28-9FE5F6C9DD78}">
      <dsp:nvSpPr>
        <dsp:cNvPr id="0" name=""/>
        <dsp:cNvSpPr/>
      </dsp:nvSpPr>
      <dsp:spPr>
        <a:xfrm>
          <a:off x="875765" y="784816"/>
          <a:ext cx="214667" cy="3093824"/>
        </a:xfrm>
        <a:custGeom>
          <a:avLst/>
          <a:gdLst/>
          <a:ahLst/>
          <a:cxnLst/>
          <a:rect l="0" t="0" r="0" b="0"/>
          <a:pathLst>
            <a:path>
              <a:moveTo>
                <a:pt x="0" y="0"/>
              </a:moveTo>
              <a:lnTo>
                <a:pt x="0" y="3093824"/>
              </a:lnTo>
              <a:lnTo>
                <a:pt x="214667" y="30938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194346-81BD-4639-BFDD-91ECF6DC8378}">
      <dsp:nvSpPr>
        <dsp:cNvPr id="0" name=""/>
        <dsp:cNvSpPr/>
      </dsp:nvSpPr>
      <dsp:spPr>
        <a:xfrm>
          <a:off x="1090433" y="3652825"/>
          <a:ext cx="6790674" cy="45163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t-IT" sz="1600" kern="1200" dirty="0" smtClean="0"/>
            <a:t>Mai sottovalutare o tralasciare quel che accade sempre e comunque, quando necessario</a:t>
          </a:r>
          <a:endParaRPr lang="it-IT" sz="1600" b="1" u="none" kern="1200" dirty="0"/>
        </a:p>
      </dsp:txBody>
      <dsp:txXfrm>
        <a:off x="1090433" y="3652825"/>
        <a:ext cx="6790674" cy="45163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55F862-F365-4831-9644-2F3FAD670DCF}">
      <dsp:nvSpPr>
        <dsp:cNvPr id="0" name=""/>
        <dsp:cNvSpPr/>
      </dsp:nvSpPr>
      <dsp:spPr>
        <a:xfrm>
          <a:off x="681316" y="0"/>
          <a:ext cx="6686000" cy="1081051"/>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it-IT" sz="2000" b="1" kern="1200" dirty="0" smtClean="0"/>
            <a:t>Occorre altresì</a:t>
          </a:r>
        </a:p>
        <a:p>
          <a:pPr lvl="0" algn="ctr" defTabSz="889000" rtl="0">
            <a:lnSpc>
              <a:spcPct val="90000"/>
            </a:lnSpc>
            <a:spcBef>
              <a:spcPct val="0"/>
            </a:spcBef>
            <a:spcAft>
              <a:spcPct val="35000"/>
            </a:spcAft>
          </a:pPr>
          <a:r>
            <a:rPr lang="it-IT" sz="2000" b="1" kern="1200" dirty="0" smtClean="0"/>
            <a:t>ACCRESCERE LA CONOSCENZA, IL VALORE E LA TUTELA GIURIDICA DELLA PI, anche quale prevenzione alla contraffazione</a:t>
          </a:r>
        </a:p>
      </dsp:txBody>
      <dsp:txXfrm>
        <a:off x="681316" y="0"/>
        <a:ext cx="6686000" cy="1081051"/>
      </dsp:txXfrm>
    </dsp:sp>
    <dsp:sp modelId="{A859DFE1-FC5C-4A1C-9E38-80DD4B001BDB}">
      <dsp:nvSpPr>
        <dsp:cNvPr id="0" name=""/>
        <dsp:cNvSpPr/>
      </dsp:nvSpPr>
      <dsp:spPr>
        <a:xfrm>
          <a:off x="1349916" y="1081051"/>
          <a:ext cx="349788" cy="918686"/>
        </a:xfrm>
        <a:custGeom>
          <a:avLst/>
          <a:gdLst/>
          <a:ahLst/>
          <a:cxnLst/>
          <a:rect l="0" t="0" r="0" b="0"/>
          <a:pathLst>
            <a:path>
              <a:moveTo>
                <a:pt x="0" y="0"/>
              </a:moveTo>
              <a:lnTo>
                <a:pt x="0" y="918686"/>
              </a:lnTo>
              <a:lnTo>
                <a:pt x="349788" y="9186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0D8D81-D11F-4B20-9CA0-419AD882ACF4}">
      <dsp:nvSpPr>
        <dsp:cNvPr id="0" name=""/>
        <dsp:cNvSpPr/>
      </dsp:nvSpPr>
      <dsp:spPr>
        <a:xfrm>
          <a:off x="1699704" y="1124935"/>
          <a:ext cx="5512772" cy="17496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t" anchorCtr="0">
          <a:noAutofit/>
        </a:bodyPr>
        <a:lstStyle/>
        <a:p>
          <a:pPr lvl="0" algn="ctr" defTabSz="889000" rtl="0">
            <a:lnSpc>
              <a:spcPct val="90000"/>
            </a:lnSpc>
            <a:spcBef>
              <a:spcPct val="0"/>
            </a:spcBef>
            <a:spcAft>
              <a:spcPct val="35000"/>
            </a:spcAft>
          </a:pPr>
          <a:r>
            <a:rPr lang="it-IT" sz="2000" b="1" kern="1200" dirty="0" smtClean="0">
              <a:solidFill>
                <a:schemeClr val="tx1"/>
              </a:solidFill>
              <a:effectLst/>
              <a:latin typeface="+mn-lt"/>
              <a:ea typeface="+mn-ea"/>
              <a:cs typeface="+mn-cs"/>
            </a:rPr>
            <a:t>sostegno diretto alle PMI </a:t>
          </a:r>
          <a:r>
            <a:rPr lang="it-IT" sz="2000" b="1" kern="1200" dirty="0" smtClean="0">
              <a:solidFill>
                <a:schemeClr val="tx1"/>
              </a:solidFill>
              <a:effectLst/>
              <a:latin typeface="+mn-lt"/>
              <a:ea typeface="+mn-ea"/>
              <a:cs typeface="+mn-cs"/>
            </a:rPr>
            <a:t>attraverso</a:t>
          </a:r>
          <a:endParaRPr lang="it-IT" sz="2000" kern="1200" dirty="0"/>
        </a:p>
        <a:p>
          <a:pPr marL="714375" lvl="1" indent="-180975" algn="l" defTabSz="711200" rtl="0">
            <a:lnSpc>
              <a:spcPct val="90000"/>
            </a:lnSpc>
            <a:spcBef>
              <a:spcPct val="0"/>
            </a:spcBef>
            <a:spcAft>
              <a:spcPct val="15000"/>
            </a:spcAft>
            <a:buChar char="••"/>
          </a:pPr>
          <a:r>
            <a:rPr lang="it-IT" sz="1600" b="0" kern="1200" dirty="0" smtClean="0">
              <a:solidFill>
                <a:schemeClr val="tx1"/>
              </a:solidFill>
              <a:effectLst/>
              <a:latin typeface="+mn-lt"/>
              <a:ea typeface="+mn-ea"/>
              <a:cs typeface="+mn-cs"/>
            </a:rPr>
            <a:t>Pacchetto innovazione (89 m€);</a:t>
          </a:r>
          <a:endParaRPr lang="it-IT" sz="1600" b="0" kern="1200" dirty="0"/>
        </a:p>
        <a:p>
          <a:pPr marL="714375" lvl="1" indent="-180975" algn="l" defTabSz="711200" rtl="0">
            <a:lnSpc>
              <a:spcPct val="90000"/>
            </a:lnSpc>
            <a:spcBef>
              <a:spcPct val="0"/>
            </a:spcBef>
            <a:spcAft>
              <a:spcPct val="15000"/>
            </a:spcAft>
            <a:buChar char="••"/>
          </a:pPr>
          <a:r>
            <a:rPr lang="it-IT" sz="1600" b="0" kern="1200" dirty="0" smtClean="0">
              <a:solidFill>
                <a:schemeClr val="tx1"/>
              </a:solidFill>
              <a:effectLst/>
              <a:latin typeface="+mn-lt"/>
              <a:ea typeface="+mn-ea"/>
              <a:cs typeface="+mn-cs"/>
            </a:rPr>
            <a:t>Incentivi (Brevetti +, Disegni+ e Marchi+) (50m€)</a:t>
          </a:r>
          <a:endParaRPr lang="it-IT" sz="1600" b="0" kern="1200" dirty="0"/>
        </a:p>
        <a:p>
          <a:pPr marL="714375" lvl="1" indent="-180975" algn="l" defTabSz="711200" rtl="0">
            <a:lnSpc>
              <a:spcPct val="90000"/>
            </a:lnSpc>
            <a:spcBef>
              <a:spcPct val="0"/>
            </a:spcBef>
            <a:spcAft>
              <a:spcPct val="15000"/>
            </a:spcAft>
            <a:buChar char="••"/>
          </a:pPr>
          <a:r>
            <a:rPr lang="it-IT" sz="1600" b="0" kern="1200" dirty="0" smtClean="0">
              <a:solidFill>
                <a:schemeClr val="tx1"/>
              </a:solidFill>
              <a:effectLst/>
              <a:latin typeface="+mn-lt"/>
              <a:ea typeface="+mn-ea"/>
              <a:cs typeface="+mn-cs"/>
            </a:rPr>
            <a:t>Griglia di valutazione brevetti</a:t>
          </a:r>
          <a:endParaRPr lang="it-IT" sz="1600" b="0" kern="1200" dirty="0"/>
        </a:p>
        <a:p>
          <a:pPr marL="714375" lvl="1" indent="-180975" algn="l" defTabSz="711200" rtl="0">
            <a:lnSpc>
              <a:spcPct val="90000"/>
            </a:lnSpc>
            <a:spcBef>
              <a:spcPct val="0"/>
            </a:spcBef>
            <a:spcAft>
              <a:spcPct val="15000"/>
            </a:spcAft>
            <a:buChar char="••"/>
          </a:pPr>
          <a:r>
            <a:rPr lang="it-IT" sz="1600" b="0" kern="1200" dirty="0" smtClean="0">
              <a:solidFill>
                <a:schemeClr val="tx1"/>
              </a:solidFill>
              <a:effectLst/>
              <a:latin typeface="+mn-lt"/>
              <a:ea typeface="+mn-ea"/>
              <a:cs typeface="+mn-cs"/>
            </a:rPr>
            <a:t>Fondo nazionale Innovazione (60 m€)</a:t>
          </a:r>
          <a:endParaRPr lang="it-IT" sz="1600" b="0" kern="1200" dirty="0"/>
        </a:p>
        <a:p>
          <a:pPr marL="714375" lvl="1" indent="-180975" algn="l" defTabSz="711200" rtl="0">
            <a:lnSpc>
              <a:spcPct val="90000"/>
            </a:lnSpc>
            <a:spcBef>
              <a:spcPct val="0"/>
            </a:spcBef>
            <a:spcAft>
              <a:spcPct val="15000"/>
            </a:spcAft>
            <a:buChar char="••"/>
          </a:pPr>
          <a:r>
            <a:rPr lang="it-IT" sz="1600" b="0" kern="1200" dirty="0" smtClean="0"/>
            <a:t>Assistenza in «Sala pubblico» e all’estero</a:t>
          </a:r>
          <a:endParaRPr lang="it-IT" sz="1600" b="0" kern="1200" dirty="0"/>
        </a:p>
      </dsp:txBody>
      <dsp:txXfrm>
        <a:off x="1699704" y="1124935"/>
        <a:ext cx="5512772" cy="1749604"/>
      </dsp:txXfrm>
    </dsp:sp>
    <dsp:sp modelId="{E6E065CB-034A-4C20-A4F5-378DBCAA5EE0}">
      <dsp:nvSpPr>
        <dsp:cNvPr id="0" name=""/>
        <dsp:cNvSpPr/>
      </dsp:nvSpPr>
      <dsp:spPr>
        <a:xfrm>
          <a:off x="1349916" y="1081051"/>
          <a:ext cx="356885" cy="3004857"/>
        </a:xfrm>
        <a:custGeom>
          <a:avLst/>
          <a:gdLst/>
          <a:ahLst/>
          <a:cxnLst/>
          <a:rect l="0" t="0" r="0" b="0"/>
          <a:pathLst>
            <a:path>
              <a:moveTo>
                <a:pt x="0" y="0"/>
              </a:moveTo>
              <a:lnTo>
                <a:pt x="0" y="3004857"/>
              </a:lnTo>
              <a:lnTo>
                <a:pt x="356885" y="30048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052A9F-BDA2-493A-8AE6-9CD6DE26A76B}">
      <dsp:nvSpPr>
        <dsp:cNvPr id="0" name=""/>
        <dsp:cNvSpPr/>
      </dsp:nvSpPr>
      <dsp:spPr>
        <a:xfrm>
          <a:off x="1706802" y="3016362"/>
          <a:ext cx="5533250" cy="213909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t" anchorCtr="0">
          <a:noAutofit/>
        </a:bodyPr>
        <a:lstStyle/>
        <a:p>
          <a:pPr lvl="0" algn="ctr" defTabSz="889000">
            <a:lnSpc>
              <a:spcPct val="90000"/>
            </a:lnSpc>
            <a:spcBef>
              <a:spcPct val="0"/>
            </a:spcBef>
            <a:spcAft>
              <a:spcPct val="35000"/>
            </a:spcAft>
          </a:pPr>
          <a:r>
            <a:rPr lang="it-IT" sz="2000" b="1" kern="1200" dirty="0" smtClean="0"/>
            <a:t>informazione e formazione</a:t>
          </a:r>
          <a:endParaRPr lang="it-IT" sz="2000" kern="1200" dirty="0"/>
        </a:p>
        <a:p>
          <a:pPr marL="714375" lvl="1" indent="-171450" algn="l" defTabSz="711200">
            <a:lnSpc>
              <a:spcPct val="90000"/>
            </a:lnSpc>
            <a:spcBef>
              <a:spcPct val="0"/>
            </a:spcBef>
            <a:spcAft>
              <a:spcPct val="15000"/>
            </a:spcAft>
            <a:buChar char="••"/>
          </a:pPr>
          <a:r>
            <a:rPr lang="it-IT" sz="1600" b="0" kern="1200" dirty="0" smtClean="0"/>
            <a:t>Scuole primarie e secondarie («piccoli e grandi inventori crescono»)</a:t>
          </a:r>
          <a:endParaRPr lang="it-IT" sz="1600" b="0" kern="1200" dirty="0"/>
        </a:p>
        <a:p>
          <a:pPr marL="714375" lvl="1" indent="-171450" algn="l" defTabSz="711200">
            <a:lnSpc>
              <a:spcPct val="90000"/>
            </a:lnSpc>
            <a:spcBef>
              <a:spcPct val="0"/>
            </a:spcBef>
            <a:spcAft>
              <a:spcPct val="15000"/>
            </a:spcAft>
            <a:buChar char="••"/>
          </a:pPr>
          <a:r>
            <a:rPr lang="it-IT" sz="1600" b="0" kern="1200" dirty="0" smtClean="0"/>
            <a:t>Master universitari e premio di laurea («Giulio Natta»)</a:t>
          </a:r>
          <a:endParaRPr lang="it-IT" sz="1600" b="0" kern="1200" dirty="0"/>
        </a:p>
        <a:p>
          <a:pPr marL="714375" lvl="1" indent="-171450" algn="l" defTabSz="711200">
            <a:lnSpc>
              <a:spcPct val="90000"/>
            </a:lnSpc>
            <a:spcBef>
              <a:spcPct val="0"/>
            </a:spcBef>
            <a:spcAft>
              <a:spcPct val="15000"/>
            </a:spcAft>
            <a:buChar char="••"/>
          </a:pPr>
          <a:r>
            <a:rPr lang="it-IT" sz="1600" b="0" kern="1200" dirty="0" smtClean="0"/>
            <a:t>seminari con OMPI, UAMI, CONFINDUSTRIA, Associazioni Consumatori (Giornata nazionale anticontraffazione, Giornata Mondiale della PI)</a:t>
          </a:r>
          <a:endParaRPr lang="it-IT" sz="1600" b="0" kern="1200" dirty="0"/>
        </a:p>
        <a:p>
          <a:pPr marL="714375" lvl="1" indent="-171450" algn="l" defTabSz="711200">
            <a:lnSpc>
              <a:spcPct val="90000"/>
            </a:lnSpc>
            <a:spcBef>
              <a:spcPct val="0"/>
            </a:spcBef>
            <a:spcAft>
              <a:spcPct val="15000"/>
            </a:spcAft>
            <a:buChar char="••"/>
          </a:pPr>
          <a:r>
            <a:rPr lang="it-IT" sz="1600" b="0" i="0" u="none" kern="1200" dirty="0" smtClean="0"/>
            <a:t>Potenziamento rete informativa locale </a:t>
          </a:r>
          <a:r>
            <a:rPr lang="it-IT" sz="1600" b="1" i="0" u="none" kern="1200" dirty="0" smtClean="0"/>
            <a:t>PATLIB e PIP </a:t>
          </a:r>
          <a:endParaRPr lang="it-IT" sz="1600" b="0" kern="1200" dirty="0"/>
        </a:p>
      </dsp:txBody>
      <dsp:txXfrm>
        <a:off x="1706802" y="3016362"/>
        <a:ext cx="5533250" cy="213909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55F862-F365-4831-9644-2F3FAD670DCF}">
      <dsp:nvSpPr>
        <dsp:cNvPr id="0" name=""/>
        <dsp:cNvSpPr/>
      </dsp:nvSpPr>
      <dsp:spPr>
        <a:xfrm>
          <a:off x="0" y="581"/>
          <a:ext cx="3204046" cy="1010968"/>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it-IT" sz="2000" b="1" kern="1200" dirty="0" smtClean="0"/>
            <a:t>La contraffazione</a:t>
          </a:r>
        </a:p>
      </dsp:txBody>
      <dsp:txXfrm>
        <a:off x="0" y="581"/>
        <a:ext cx="3204046" cy="1010968"/>
      </dsp:txXfrm>
    </dsp:sp>
    <dsp:sp modelId="{5820EE35-A494-4D94-9EFF-84D368F94E92}">
      <dsp:nvSpPr>
        <dsp:cNvPr id="0" name=""/>
        <dsp:cNvSpPr/>
      </dsp:nvSpPr>
      <dsp:spPr>
        <a:xfrm>
          <a:off x="274684" y="1011549"/>
          <a:ext cx="91440" cy="304856"/>
        </a:xfrm>
        <a:custGeom>
          <a:avLst/>
          <a:gdLst/>
          <a:ahLst/>
          <a:cxnLst/>
          <a:rect l="0" t="0" r="0" b="0"/>
          <a:pathLst>
            <a:path>
              <a:moveTo>
                <a:pt x="45720" y="0"/>
              </a:moveTo>
              <a:lnTo>
                <a:pt x="45720" y="304856"/>
              </a:lnTo>
              <a:lnTo>
                <a:pt x="93483" y="3048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FE1EE7-C9EF-41B1-8196-3568279F5CCA}">
      <dsp:nvSpPr>
        <dsp:cNvPr id="0" name=""/>
        <dsp:cNvSpPr/>
      </dsp:nvSpPr>
      <dsp:spPr>
        <a:xfrm>
          <a:off x="368167" y="1080119"/>
          <a:ext cx="3514664" cy="4725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180975" lvl="0" indent="0" algn="l" defTabSz="800100">
            <a:lnSpc>
              <a:spcPct val="90000"/>
            </a:lnSpc>
            <a:spcBef>
              <a:spcPct val="0"/>
            </a:spcBef>
            <a:spcAft>
              <a:spcPct val="35000"/>
            </a:spcAft>
          </a:pPr>
          <a:r>
            <a:rPr lang="it-IT" sz="1800" kern="1200" dirty="0" smtClean="0"/>
            <a:t>è </a:t>
          </a:r>
          <a:r>
            <a:rPr lang="it-IT" sz="1800" kern="1200" dirty="0" smtClean="0"/>
            <a:t>un fenomeno trasversale molto complesso</a:t>
          </a:r>
          <a:endParaRPr lang="it-IT" sz="1800" b="0" kern="1200" dirty="0"/>
        </a:p>
      </dsp:txBody>
      <dsp:txXfrm>
        <a:off x="368167" y="1080119"/>
        <a:ext cx="3514664" cy="472571"/>
      </dsp:txXfrm>
    </dsp:sp>
    <dsp:sp modelId="{F5BDEB94-BF00-497D-95D2-B34B4A71FB4B}">
      <dsp:nvSpPr>
        <dsp:cNvPr id="0" name=""/>
        <dsp:cNvSpPr/>
      </dsp:nvSpPr>
      <dsp:spPr>
        <a:xfrm>
          <a:off x="274684" y="1011549"/>
          <a:ext cx="91440" cy="895570"/>
        </a:xfrm>
        <a:custGeom>
          <a:avLst/>
          <a:gdLst/>
          <a:ahLst/>
          <a:cxnLst/>
          <a:rect l="0" t="0" r="0" b="0"/>
          <a:pathLst>
            <a:path>
              <a:moveTo>
                <a:pt x="45720" y="0"/>
              </a:moveTo>
              <a:lnTo>
                <a:pt x="45720" y="895570"/>
              </a:lnTo>
              <a:lnTo>
                <a:pt x="93483" y="8955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D83609-063D-46C0-9B37-A16B4DF347AB}">
      <dsp:nvSpPr>
        <dsp:cNvPr id="0" name=""/>
        <dsp:cNvSpPr/>
      </dsp:nvSpPr>
      <dsp:spPr>
        <a:xfrm>
          <a:off x="368167" y="1670834"/>
          <a:ext cx="3298392" cy="4725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180975" lvl="0" indent="0" algn="l" defTabSz="800100">
            <a:lnSpc>
              <a:spcPct val="90000"/>
            </a:lnSpc>
            <a:spcBef>
              <a:spcPct val="0"/>
            </a:spcBef>
            <a:spcAft>
              <a:spcPct val="35000"/>
            </a:spcAft>
          </a:pPr>
          <a:r>
            <a:rPr lang="it-IT" sz="1800" kern="1200" dirty="0" smtClean="0"/>
            <a:t>ha carattere internazionale</a:t>
          </a:r>
          <a:endParaRPr lang="it-IT" sz="1800" b="0" kern="1200" dirty="0"/>
        </a:p>
      </dsp:txBody>
      <dsp:txXfrm>
        <a:off x="368167" y="1670834"/>
        <a:ext cx="3298392" cy="472571"/>
      </dsp:txXfrm>
    </dsp:sp>
    <dsp:sp modelId="{70AFBF5C-F0D9-4906-9E11-54C0DDCE82E7}">
      <dsp:nvSpPr>
        <dsp:cNvPr id="0" name=""/>
        <dsp:cNvSpPr/>
      </dsp:nvSpPr>
      <dsp:spPr>
        <a:xfrm>
          <a:off x="274684" y="1011549"/>
          <a:ext cx="91440" cy="1486285"/>
        </a:xfrm>
        <a:custGeom>
          <a:avLst/>
          <a:gdLst/>
          <a:ahLst/>
          <a:cxnLst/>
          <a:rect l="0" t="0" r="0" b="0"/>
          <a:pathLst>
            <a:path>
              <a:moveTo>
                <a:pt x="45720" y="0"/>
              </a:moveTo>
              <a:lnTo>
                <a:pt x="45720" y="1486285"/>
              </a:lnTo>
              <a:lnTo>
                <a:pt x="93483" y="14862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48D3B7-39B2-43F5-98A8-4F50A96DB80C}">
      <dsp:nvSpPr>
        <dsp:cNvPr id="0" name=""/>
        <dsp:cNvSpPr/>
      </dsp:nvSpPr>
      <dsp:spPr>
        <a:xfrm>
          <a:off x="368167" y="2261549"/>
          <a:ext cx="3340773" cy="4725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180975" lvl="0" indent="0" algn="l" defTabSz="800100">
            <a:lnSpc>
              <a:spcPct val="90000"/>
            </a:lnSpc>
            <a:spcBef>
              <a:spcPct val="0"/>
            </a:spcBef>
            <a:spcAft>
              <a:spcPct val="35000"/>
            </a:spcAft>
          </a:pPr>
          <a:r>
            <a:rPr lang="it-IT" sz="1800" kern="1200" dirty="0" smtClean="0"/>
            <a:t>mina la crescita competitiva delle imprese </a:t>
          </a:r>
          <a:endParaRPr lang="it-IT" sz="1800" b="0" kern="1200" dirty="0"/>
        </a:p>
      </dsp:txBody>
      <dsp:txXfrm>
        <a:off x="368167" y="2261549"/>
        <a:ext cx="3340773" cy="472571"/>
      </dsp:txXfrm>
    </dsp:sp>
    <dsp:sp modelId="{DEF38960-4EC5-46DB-ABDB-A11F1F0ECB46}">
      <dsp:nvSpPr>
        <dsp:cNvPr id="0" name=""/>
        <dsp:cNvSpPr/>
      </dsp:nvSpPr>
      <dsp:spPr>
        <a:xfrm>
          <a:off x="274684" y="1011549"/>
          <a:ext cx="91440" cy="2066566"/>
        </a:xfrm>
        <a:custGeom>
          <a:avLst/>
          <a:gdLst/>
          <a:ahLst/>
          <a:cxnLst/>
          <a:rect l="0" t="0" r="0" b="0"/>
          <a:pathLst>
            <a:path>
              <a:moveTo>
                <a:pt x="45720" y="0"/>
              </a:moveTo>
              <a:lnTo>
                <a:pt x="45720" y="2066566"/>
              </a:lnTo>
              <a:lnTo>
                <a:pt x="125557" y="20665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759973-BD4F-42BE-987A-922E8B2819A9}">
      <dsp:nvSpPr>
        <dsp:cNvPr id="0" name=""/>
        <dsp:cNvSpPr/>
      </dsp:nvSpPr>
      <dsp:spPr>
        <a:xfrm>
          <a:off x="400242" y="2841829"/>
          <a:ext cx="3276828" cy="4725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180975" lvl="0" indent="0" algn="l" defTabSz="800100">
            <a:lnSpc>
              <a:spcPct val="90000"/>
            </a:lnSpc>
            <a:spcBef>
              <a:spcPct val="0"/>
            </a:spcBef>
            <a:spcAft>
              <a:spcPct val="35000"/>
            </a:spcAft>
          </a:pPr>
          <a:r>
            <a:rPr lang="it-IT" sz="1800" kern="1200" dirty="0" smtClean="0"/>
            <a:t>pregiudica salute e sicurezza dei consumatori</a:t>
          </a:r>
          <a:endParaRPr lang="it-IT" sz="1800" b="0" kern="1200" dirty="0"/>
        </a:p>
      </dsp:txBody>
      <dsp:txXfrm>
        <a:off x="400242" y="2841829"/>
        <a:ext cx="3276828" cy="472571"/>
      </dsp:txXfrm>
    </dsp:sp>
    <dsp:sp modelId="{8F2FAE4B-C1D8-4D40-9A86-BD0BFC16E5EE}">
      <dsp:nvSpPr>
        <dsp:cNvPr id="0" name=""/>
        <dsp:cNvSpPr/>
      </dsp:nvSpPr>
      <dsp:spPr>
        <a:xfrm>
          <a:off x="274684" y="1011549"/>
          <a:ext cx="91440" cy="2708555"/>
        </a:xfrm>
        <a:custGeom>
          <a:avLst/>
          <a:gdLst/>
          <a:ahLst/>
          <a:cxnLst/>
          <a:rect l="0" t="0" r="0" b="0"/>
          <a:pathLst>
            <a:path>
              <a:moveTo>
                <a:pt x="45720" y="0"/>
              </a:moveTo>
              <a:lnTo>
                <a:pt x="45720" y="2708555"/>
              </a:lnTo>
              <a:lnTo>
                <a:pt x="93483" y="27085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52D7A4-D4AA-4D97-80DD-3621CF53656F}">
      <dsp:nvSpPr>
        <dsp:cNvPr id="0" name=""/>
        <dsp:cNvSpPr/>
      </dsp:nvSpPr>
      <dsp:spPr>
        <a:xfrm>
          <a:off x="368167" y="3442978"/>
          <a:ext cx="3357846" cy="5542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180975" lvl="0" indent="0" algn="l" defTabSz="800100">
            <a:lnSpc>
              <a:spcPct val="90000"/>
            </a:lnSpc>
            <a:spcBef>
              <a:spcPct val="0"/>
            </a:spcBef>
            <a:spcAft>
              <a:spcPct val="35000"/>
            </a:spcAft>
          </a:pPr>
          <a:r>
            <a:rPr lang="it-IT" sz="1800" kern="1200" dirty="0" smtClean="0"/>
            <a:t>deprime il gettito fiscale e alimenta il lavoro nero</a:t>
          </a:r>
          <a:endParaRPr lang="it-IT" sz="1800" b="0" kern="1200" dirty="0"/>
        </a:p>
      </dsp:txBody>
      <dsp:txXfrm>
        <a:off x="368167" y="3442978"/>
        <a:ext cx="3357846" cy="554251"/>
      </dsp:txXfrm>
    </dsp:sp>
    <dsp:sp modelId="{E7271F07-46A1-4E6D-BDDB-B70A634BC621}">
      <dsp:nvSpPr>
        <dsp:cNvPr id="0" name=""/>
        <dsp:cNvSpPr/>
      </dsp:nvSpPr>
      <dsp:spPr>
        <a:xfrm>
          <a:off x="274684" y="1011549"/>
          <a:ext cx="91440" cy="3340109"/>
        </a:xfrm>
        <a:custGeom>
          <a:avLst/>
          <a:gdLst/>
          <a:ahLst/>
          <a:cxnLst/>
          <a:rect l="0" t="0" r="0" b="0"/>
          <a:pathLst>
            <a:path>
              <a:moveTo>
                <a:pt x="45720" y="0"/>
              </a:moveTo>
              <a:lnTo>
                <a:pt x="45720" y="3340109"/>
              </a:lnTo>
              <a:lnTo>
                <a:pt x="93483" y="33401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BCC5DB-19E3-43E0-AEF6-C513A7523A07}">
      <dsp:nvSpPr>
        <dsp:cNvPr id="0" name=""/>
        <dsp:cNvSpPr/>
      </dsp:nvSpPr>
      <dsp:spPr>
        <a:xfrm>
          <a:off x="368167" y="4115372"/>
          <a:ext cx="3329219" cy="4725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180975" lvl="0" indent="0" algn="l" defTabSz="800100">
            <a:lnSpc>
              <a:spcPct val="90000"/>
            </a:lnSpc>
            <a:spcBef>
              <a:spcPct val="0"/>
            </a:spcBef>
            <a:spcAft>
              <a:spcPct val="35000"/>
            </a:spcAft>
          </a:pPr>
          <a:r>
            <a:rPr lang="it-IT" sz="1800" kern="1200" dirty="0" smtClean="0"/>
            <a:t>vanifica gli investimenti in ricerca e sviluppo </a:t>
          </a:r>
          <a:endParaRPr lang="it-IT" sz="1800" b="0" kern="1200" dirty="0"/>
        </a:p>
      </dsp:txBody>
      <dsp:txXfrm>
        <a:off x="368167" y="4115372"/>
        <a:ext cx="3329219" cy="472571"/>
      </dsp:txXfrm>
    </dsp:sp>
    <dsp:sp modelId="{98EF3E89-4775-4E6B-99CF-164CED692A72}">
      <dsp:nvSpPr>
        <dsp:cNvPr id="0" name=""/>
        <dsp:cNvSpPr/>
      </dsp:nvSpPr>
      <dsp:spPr>
        <a:xfrm>
          <a:off x="274684" y="1011549"/>
          <a:ext cx="91440" cy="3906928"/>
        </a:xfrm>
        <a:custGeom>
          <a:avLst/>
          <a:gdLst/>
          <a:ahLst/>
          <a:cxnLst/>
          <a:rect l="0" t="0" r="0" b="0"/>
          <a:pathLst>
            <a:path>
              <a:moveTo>
                <a:pt x="45720" y="0"/>
              </a:moveTo>
              <a:lnTo>
                <a:pt x="45720" y="3906928"/>
              </a:lnTo>
              <a:lnTo>
                <a:pt x="93483" y="39069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5C14C5-1E60-4BAA-92AE-9A410F14C6FB}">
      <dsp:nvSpPr>
        <dsp:cNvPr id="0" name=""/>
        <dsp:cNvSpPr/>
      </dsp:nvSpPr>
      <dsp:spPr>
        <a:xfrm>
          <a:off x="368167" y="4706087"/>
          <a:ext cx="3359275" cy="4247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180975" lvl="0" indent="0" algn="l" defTabSz="800100">
            <a:lnSpc>
              <a:spcPct val="90000"/>
            </a:lnSpc>
            <a:spcBef>
              <a:spcPct val="0"/>
            </a:spcBef>
            <a:spcAft>
              <a:spcPct val="35000"/>
            </a:spcAft>
          </a:pPr>
          <a:r>
            <a:rPr lang="it-IT" sz="1800" kern="1200" dirty="0" smtClean="0"/>
            <a:t>i proventi investiti in ulteriori attività criminali </a:t>
          </a:r>
          <a:endParaRPr lang="it-IT" sz="1800" b="0" kern="1200" dirty="0"/>
        </a:p>
      </dsp:txBody>
      <dsp:txXfrm>
        <a:off x="368167" y="4706087"/>
        <a:ext cx="3359275" cy="424780"/>
      </dsp:txXfrm>
    </dsp:sp>
    <dsp:sp modelId="{06001A4B-4A18-41A0-BB8B-7A53833F7B47}">
      <dsp:nvSpPr>
        <dsp:cNvPr id="0" name=""/>
        <dsp:cNvSpPr/>
      </dsp:nvSpPr>
      <dsp:spPr>
        <a:xfrm>
          <a:off x="4557436" y="0"/>
          <a:ext cx="3045527" cy="1068310"/>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2008-2011 </a:t>
          </a:r>
        </a:p>
        <a:p>
          <a:pPr lvl="0" algn="ctr" defTabSz="889000">
            <a:lnSpc>
              <a:spcPct val="90000"/>
            </a:lnSpc>
            <a:spcBef>
              <a:spcPct val="0"/>
            </a:spcBef>
            <a:spcAft>
              <a:spcPct val="35000"/>
            </a:spcAft>
          </a:pPr>
          <a:r>
            <a:rPr lang="it-IT" sz="2000" kern="1200" dirty="0" err="1" smtClean="0"/>
            <a:t>Ag.Dogane</a:t>
          </a:r>
          <a:r>
            <a:rPr lang="it-IT" sz="2000" kern="1200" dirty="0" smtClean="0"/>
            <a:t> e  G. di Finanza</a:t>
          </a:r>
          <a:endParaRPr lang="it-IT" sz="2000" kern="1200" dirty="0"/>
        </a:p>
      </dsp:txBody>
      <dsp:txXfrm>
        <a:off x="4557436" y="0"/>
        <a:ext cx="3045527" cy="1068310"/>
      </dsp:txXfrm>
    </dsp:sp>
    <dsp:sp modelId="{F8E08F74-ABD3-4267-8BBC-23C41BFC5881}">
      <dsp:nvSpPr>
        <dsp:cNvPr id="0" name=""/>
        <dsp:cNvSpPr/>
      </dsp:nvSpPr>
      <dsp:spPr>
        <a:xfrm>
          <a:off x="4861988" y="1068310"/>
          <a:ext cx="271502" cy="608135"/>
        </a:xfrm>
        <a:custGeom>
          <a:avLst/>
          <a:gdLst/>
          <a:ahLst/>
          <a:cxnLst/>
          <a:rect l="0" t="0" r="0" b="0"/>
          <a:pathLst>
            <a:path>
              <a:moveTo>
                <a:pt x="0" y="0"/>
              </a:moveTo>
              <a:lnTo>
                <a:pt x="0" y="608135"/>
              </a:lnTo>
              <a:lnTo>
                <a:pt x="271502" y="6081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69E2B1-1C87-4815-8399-C48E56C23497}">
      <dsp:nvSpPr>
        <dsp:cNvPr id="0" name=""/>
        <dsp:cNvSpPr/>
      </dsp:nvSpPr>
      <dsp:spPr>
        <a:xfrm>
          <a:off x="5133491" y="1296146"/>
          <a:ext cx="2786155" cy="76059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b="1" kern="1200" dirty="0" smtClean="0"/>
            <a:t>72 mila sequestri </a:t>
          </a:r>
        </a:p>
        <a:p>
          <a:pPr lvl="0" algn="ctr" defTabSz="800100">
            <a:lnSpc>
              <a:spcPct val="90000"/>
            </a:lnSpc>
            <a:spcBef>
              <a:spcPct val="0"/>
            </a:spcBef>
            <a:spcAft>
              <a:spcPct val="35000"/>
            </a:spcAft>
          </a:pPr>
          <a:r>
            <a:rPr lang="it-IT" sz="1800" kern="1200" dirty="0" smtClean="0"/>
            <a:t>per violazioni di diritti di PI</a:t>
          </a:r>
          <a:endParaRPr lang="it-IT" sz="1800" kern="1200" dirty="0"/>
        </a:p>
      </dsp:txBody>
      <dsp:txXfrm>
        <a:off x="5133491" y="1296146"/>
        <a:ext cx="2786155" cy="760599"/>
      </dsp:txXfrm>
    </dsp:sp>
    <dsp:sp modelId="{62B92C85-C10A-445C-B13B-109CACBC54F2}">
      <dsp:nvSpPr>
        <dsp:cNvPr id="0" name=""/>
        <dsp:cNvSpPr/>
      </dsp:nvSpPr>
      <dsp:spPr>
        <a:xfrm>
          <a:off x="4861988" y="1068310"/>
          <a:ext cx="271502" cy="1656770"/>
        </a:xfrm>
        <a:custGeom>
          <a:avLst/>
          <a:gdLst/>
          <a:ahLst/>
          <a:cxnLst/>
          <a:rect l="0" t="0" r="0" b="0"/>
          <a:pathLst>
            <a:path>
              <a:moveTo>
                <a:pt x="0" y="0"/>
              </a:moveTo>
              <a:lnTo>
                <a:pt x="0" y="1656770"/>
              </a:lnTo>
              <a:lnTo>
                <a:pt x="271502" y="16567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9B8F54-E05E-4227-AB23-D8EDDD7DE8A3}">
      <dsp:nvSpPr>
        <dsp:cNvPr id="0" name=""/>
        <dsp:cNvSpPr/>
      </dsp:nvSpPr>
      <dsp:spPr>
        <a:xfrm>
          <a:off x="5133491" y="2215052"/>
          <a:ext cx="2974495" cy="102005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t" anchorCtr="0">
          <a:noAutofit/>
        </a:bodyPr>
        <a:lstStyle/>
        <a:p>
          <a:pPr lvl="0" algn="ctr" defTabSz="800100">
            <a:lnSpc>
              <a:spcPct val="90000"/>
            </a:lnSpc>
            <a:spcBef>
              <a:spcPct val="0"/>
            </a:spcBef>
            <a:spcAft>
              <a:spcPct val="35000"/>
            </a:spcAft>
          </a:pPr>
          <a:r>
            <a:rPr lang="it-IT" sz="1800" kern="1200" dirty="0" smtClean="0"/>
            <a:t>Confiscati</a:t>
          </a:r>
          <a:endParaRPr lang="it-IT" sz="1800" kern="1200" dirty="0"/>
        </a:p>
        <a:p>
          <a:pPr marL="171450" lvl="1" indent="-171450" algn="l" defTabSz="800100">
            <a:lnSpc>
              <a:spcPct val="90000"/>
            </a:lnSpc>
            <a:spcBef>
              <a:spcPct val="0"/>
            </a:spcBef>
            <a:spcAft>
              <a:spcPct val="15000"/>
            </a:spcAft>
            <a:buChar char="••"/>
          </a:pPr>
          <a:r>
            <a:rPr lang="it-IT" sz="1800" b="1" kern="1200" dirty="0" smtClean="0"/>
            <a:t>229 milioni di prodotti</a:t>
          </a:r>
          <a:endParaRPr lang="it-IT" sz="1800" kern="1200" dirty="0"/>
        </a:p>
        <a:p>
          <a:pPr marL="171450" lvl="1" indent="-171450" algn="l" defTabSz="800100">
            <a:lnSpc>
              <a:spcPct val="90000"/>
            </a:lnSpc>
            <a:spcBef>
              <a:spcPct val="0"/>
            </a:spcBef>
            <a:spcAft>
              <a:spcPct val="15000"/>
            </a:spcAft>
            <a:buChar char="••"/>
          </a:pPr>
          <a:r>
            <a:rPr lang="it-IT" sz="1800" b="1" kern="1200" dirty="0" smtClean="0"/>
            <a:t>2,2 Md € </a:t>
          </a:r>
          <a:r>
            <a:rPr lang="it-IT" sz="1800" kern="1200" dirty="0" smtClean="0"/>
            <a:t>valore stimato</a:t>
          </a:r>
          <a:endParaRPr lang="it-IT" sz="1800" kern="1200" dirty="0"/>
        </a:p>
      </dsp:txBody>
      <dsp:txXfrm>
        <a:off x="5133491" y="2215052"/>
        <a:ext cx="2974495" cy="102005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55F862-F365-4831-9644-2F3FAD670DCF}">
      <dsp:nvSpPr>
        <dsp:cNvPr id="0" name=""/>
        <dsp:cNvSpPr/>
      </dsp:nvSpPr>
      <dsp:spPr>
        <a:xfrm>
          <a:off x="4696" y="0"/>
          <a:ext cx="7792166" cy="1068585"/>
        </a:xfrm>
        <a:prstGeom prst="roundRect">
          <a:avLst>
            <a:gd name="adj" fmla="val 10000"/>
          </a:avLst>
        </a:prstGeom>
        <a:solidFill>
          <a:srgbClr val="00B050">
            <a:alpha val="8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45720" tIns="30480" rIns="45720" bIns="30480" numCol="1" spcCol="1270" anchor="ctr" anchorCtr="0">
          <a:noAutofit/>
        </a:bodyPr>
        <a:lstStyle/>
        <a:p>
          <a:pPr lvl="0" algn="ctr" defTabSz="1066800" rtl="0">
            <a:lnSpc>
              <a:spcPct val="90000"/>
            </a:lnSpc>
            <a:spcBef>
              <a:spcPct val="0"/>
            </a:spcBef>
            <a:spcAft>
              <a:spcPct val="35000"/>
            </a:spcAft>
          </a:pPr>
          <a:r>
            <a:rPr lang="it-IT" sz="2400" u="sng" kern="1200" dirty="0" smtClean="0"/>
            <a:t>Cosa è avvenuto nel 2011</a:t>
          </a:r>
          <a:endParaRPr lang="it-IT" sz="4400" b="1" kern="1200" dirty="0" smtClean="0"/>
        </a:p>
      </dsp:txBody>
      <dsp:txXfrm>
        <a:off x="4696" y="0"/>
        <a:ext cx="7792166" cy="1068585"/>
      </dsp:txXfrm>
    </dsp:sp>
    <dsp:sp modelId="{E3A47DDC-9552-4313-BB2B-275CEE94A4B1}">
      <dsp:nvSpPr>
        <dsp:cNvPr id="0" name=""/>
        <dsp:cNvSpPr/>
      </dsp:nvSpPr>
      <dsp:spPr>
        <a:xfrm>
          <a:off x="783913" y="1068585"/>
          <a:ext cx="355244" cy="533947"/>
        </a:xfrm>
        <a:custGeom>
          <a:avLst/>
          <a:gdLst/>
          <a:ahLst/>
          <a:cxnLst/>
          <a:rect l="0" t="0" r="0" b="0"/>
          <a:pathLst>
            <a:path>
              <a:moveTo>
                <a:pt x="0" y="0"/>
              </a:moveTo>
              <a:lnTo>
                <a:pt x="0" y="533947"/>
              </a:lnTo>
              <a:lnTo>
                <a:pt x="355244" y="5339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BAB35D-6D6E-4532-A353-B7BD01B990BB}">
      <dsp:nvSpPr>
        <dsp:cNvPr id="0" name=""/>
        <dsp:cNvSpPr/>
      </dsp:nvSpPr>
      <dsp:spPr>
        <a:xfrm>
          <a:off x="1139157" y="1428959"/>
          <a:ext cx="6677772" cy="3471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91.000 casi per le dogane comunitarie (80.000 nel 2010)</a:t>
          </a:r>
        </a:p>
      </dsp:txBody>
      <dsp:txXfrm>
        <a:off x="1139157" y="1428959"/>
        <a:ext cx="6677772" cy="347147"/>
      </dsp:txXfrm>
    </dsp:sp>
    <dsp:sp modelId="{D8DB0029-E3A0-4794-88E8-F572FE8CDD4D}">
      <dsp:nvSpPr>
        <dsp:cNvPr id="0" name=""/>
        <dsp:cNvSpPr/>
      </dsp:nvSpPr>
      <dsp:spPr>
        <a:xfrm>
          <a:off x="783913" y="1068585"/>
          <a:ext cx="359707" cy="963686"/>
        </a:xfrm>
        <a:custGeom>
          <a:avLst/>
          <a:gdLst/>
          <a:ahLst/>
          <a:cxnLst/>
          <a:rect l="0" t="0" r="0" b="0"/>
          <a:pathLst>
            <a:path>
              <a:moveTo>
                <a:pt x="0" y="0"/>
              </a:moveTo>
              <a:lnTo>
                <a:pt x="0" y="963686"/>
              </a:lnTo>
              <a:lnTo>
                <a:pt x="359707" y="9636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092208-9B9A-447D-A6EA-542EE45DDC7B}">
      <dsp:nvSpPr>
        <dsp:cNvPr id="0" name=""/>
        <dsp:cNvSpPr/>
      </dsp:nvSpPr>
      <dsp:spPr>
        <a:xfrm>
          <a:off x="1143620" y="1872954"/>
          <a:ext cx="6653474" cy="3186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Sequestrati 115 milioni di prodotti (103 milioni nel 2010)</a:t>
          </a:r>
          <a:endParaRPr lang="it-IT" sz="1800" i="0" kern="1200" dirty="0"/>
        </a:p>
      </dsp:txBody>
      <dsp:txXfrm>
        <a:off x="1143620" y="1872954"/>
        <a:ext cx="6653474" cy="318635"/>
      </dsp:txXfrm>
    </dsp:sp>
    <dsp:sp modelId="{FA37E3F9-1EE5-4833-9653-3E4F4A828BF5}">
      <dsp:nvSpPr>
        <dsp:cNvPr id="0" name=""/>
        <dsp:cNvSpPr/>
      </dsp:nvSpPr>
      <dsp:spPr>
        <a:xfrm>
          <a:off x="783913" y="1068585"/>
          <a:ext cx="363857" cy="1433057"/>
        </a:xfrm>
        <a:custGeom>
          <a:avLst/>
          <a:gdLst/>
          <a:ahLst/>
          <a:cxnLst/>
          <a:rect l="0" t="0" r="0" b="0"/>
          <a:pathLst>
            <a:path>
              <a:moveTo>
                <a:pt x="0" y="0"/>
              </a:moveTo>
              <a:lnTo>
                <a:pt x="0" y="1433057"/>
              </a:lnTo>
              <a:lnTo>
                <a:pt x="363857" y="14330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FF0BC4-4F65-4971-BA1E-EACAEE9BE7A1}">
      <dsp:nvSpPr>
        <dsp:cNvPr id="0" name=""/>
        <dsp:cNvSpPr/>
      </dsp:nvSpPr>
      <dsp:spPr>
        <a:xfrm>
          <a:off x="1147770" y="2271749"/>
          <a:ext cx="6650211" cy="4597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Valore stimato € 1.3 miliardi (€ 1.1 miliardi nel 2010)</a:t>
          </a:r>
          <a:endParaRPr lang="it-IT" sz="1800" kern="1200" dirty="0"/>
        </a:p>
      </dsp:txBody>
      <dsp:txXfrm>
        <a:off x="1147770" y="2271749"/>
        <a:ext cx="6650211" cy="459788"/>
      </dsp:txXfrm>
    </dsp:sp>
    <dsp:sp modelId="{EF0FFDFF-94C3-4C87-A64D-B32AEFD1B152}">
      <dsp:nvSpPr>
        <dsp:cNvPr id="0" name=""/>
        <dsp:cNvSpPr/>
      </dsp:nvSpPr>
      <dsp:spPr>
        <a:xfrm>
          <a:off x="783913" y="1068585"/>
          <a:ext cx="355244" cy="2010979"/>
        </a:xfrm>
        <a:custGeom>
          <a:avLst/>
          <a:gdLst/>
          <a:ahLst/>
          <a:cxnLst/>
          <a:rect l="0" t="0" r="0" b="0"/>
          <a:pathLst>
            <a:path>
              <a:moveTo>
                <a:pt x="0" y="0"/>
              </a:moveTo>
              <a:lnTo>
                <a:pt x="0" y="2010979"/>
              </a:lnTo>
              <a:lnTo>
                <a:pt x="355244" y="20109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469ED4-0ACF-463A-9898-5050460AF7AD}">
      <dsp:nvSpPr>
        <dsp:cNvPr id="0" name=""/>
        <dsp:cNvSpPr/>
      </dsp:nvSpPr>
      <dsp:spPr>
        <a:xfrm>
          <a:off x="1139157" y="2809788"/>
          <a:ext cx="6645294" cy="5395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Medicine (24%) – abbigliamento (21%) - tabacchi (18%) </a:t>
          </a:r>
          <a:endParaRPr lang="it-IT" sz="1800" kern="1200" dirty="0"/>
        </a:p>
      </dsp:txBody>
      <dsp:txXfrm>
        <a:off x="1139157" y="2809788"/>
        <a:ext cx="6645294" cy="539552"/>
      </dsp:txXfrm>
    </dsp:sp>
    <dsp:sp modelId="{C942312E-B321-459A-898B-654874ADABB0}">
      <dsp:nvSpPr>
        <dsp:cNvPr id="0" name=""/>
        <dsp:cNvSpPr/>
      </dsp:nvSpPr>
      <dsp:spPr>
        <a:xfrm>
          <a:off x="783913" y="1068585"/>
          <a:ext cx="386560" cy="2814693"/>
        </a:xfrm>
        <a:custGeom>
          <a:avLst/>
          <a:gdLst/>
          <a:ahLst/>
          <a:cxnLst/>
          <a:rect l="0" t="0" r="0" b="0"/>
          <a:pathLst>
            <a:path>
              <a:moveTo>
                <a:pt x="0" y="0"/>
              </a:moveTo>
              <a:lnTo>
                <a:pt x="0" y="2814693"/>
              </a:lnTo>
              <a:lnTo>
                <a:pt x="386560" y="281469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B1B034-B3FA-4810-8A5B-97FB6BB23ABC}">
      <dsp:nvSpPr>
        <dsp:cNvPr id="0" name=""/>
        <dsp:cNvSpPr/>
      </dsp:nvSpPr>
      <dsp:spPr>
        <a:xfrm>
          <a:off x="1170474" y="3487735"/>
          <a:ext cx="6661687" cy="79108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Soprattutto dalla Cina (73%), alimentari dalla Turchia, alcolici da Panama, bevande analcoliche dalla Thailandia, cellulari e computer da Hong Kong, </a:t>
          </a:r>
          <a:r>
            <a:rPr lang="it-IT" sz="1800" kern="1200" dirty="0" err="1" smtClean="0"/>
            <a:t>CD</a:t>
          </a:r>
          <a:r>
            <a:rPr lang="it-IT" sz="1800" kern="1200" dirty="0" smtClean="0"/>
            <a:t> e DVD dalla Siria</a:t>
          </a:r>
          <a:endParaRPr lang="it-IT" sz="1800" kern="1200" dirty="0"/>
        </a:p>
      </dsp:txBody>
      <dsp:txXfrm>
        <a:off x="1170474" y="3487735"/>
        <a:ext cx="6661687" cy="791087"/>
      </dsp:txXfrm>
    </dsp:sp>
    <dsp:sp modelId="{68B94FF4-E7E9-4D20-920C-DD2465CCEC2F}">
      <dsp:nvSpPr>
        <dsp:cNvPr id="0" name=""/>
        <dsp:cNvSpPr/>
      </dsp:nvSpPr>
      <dsp:spPr>
        <a:xfrm>
          <a:off x="783913" y="1068585"/>
          <a:ext cx="386560" cy="3612488"/>
        </a:xfrm>
        <a:custGeom>
          <a:avLst/>
          <a:gdLst/>
          <a:ahLst/>
          <a:cxnLst/>
          <a:rect l="0" t="0" r="0" b="0"/>
          <a:pathLst>
            <a:path>
              <a:moveTo>
                <a:pt x="0" y="0"/>
              </a:moveTo>
              <a:lnTo>
                <a:pt x="0" y="3612488"/>
              </a:lnTo>
              <a:lnTo>
                <a:pt x="386560" y="36124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9FD649-EE76-4B28-8A9B-367AEC67F4E9}">
      <dsp:nvSpPr>
        <dsp:cNvPr id="0" name=""/>
        <dsp:cNvSpPr/>
      </dsp:nvSpPr>
      <dsp:spPr>
        <a:xfrm>
          <a:off x="1170474" y="4393595"/>
          <a:ext cx="6660487" cy="574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Anche dalla Grecia (5%), cellulari dalla Germania, alcolici dal Belgio, calzature da Finlandia e Lettonia, macchinari ed utensili dalla Romania </a:t>
          </a:r>
          <a:endParaRPr lang="it-IT" sz="1800" kern="1200" dirty="0"/>
        </a:p>
      </dsp:txBody>
      <dsp:txXfrm>
        <a:off x="1170474" y="4393595"/>
        <a:ext cx="6660487" cy="574956"/>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55F862-F365-4831-9644-2F3FAD670DCF}">
      <dsp:nvSpPr>
        <dsp:cNvPr id="0" name=""/>
        <dsp:cNvSpPr/>
      </dsp:nvSpPr>
      <dsp:spPr>
        <a:xfrm>
          <a:off x="4696" y="0"/>
          <a:ext cx="7792166" cy="1068585"/>
        </a:xfrm>
        <a:prstGeom prst="roundRect">
          <a:avLst>
            <a:gd name="adj" fmla="val 10000"/>
          </a:avLst>
        </a:prstGeom>
        <a:solidFill>
          <a:srgbClr val="00B050">
            <a:alpha val="8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45720" tIns="30480" rIns="45720" bIns="30480" numCol="1" spcCol="1270" anchor="ctr" anchorCtr="0">
          <a:noAutofit/>
        </a:bodyPr>
        <a:lstStyle/>
        <a:p>
          <a:pPr lvl="0" algn="ctr" defTabSz="1066800" rtl="0">
            <a:lnSpc>
              <a:spcPct val="90000"/>
            </a:lnSpc>
            <a:spcBef>
              <a:spcPct val="0"/>
            </a:spcBef>
            <a:spcAft>
              <a:spcPct val="35000"/>
            </a:spcAft>
          </a:pPr>
          <a:r>
            <a:rPr lang="it-IT" sz="2400" u="sng" kern="1200" dirty="0" smtClean="0"/>
            <a:t>Ossia conferire identità/caratteristiche non possedute</a:t>
          </a:r>
          <a:endParaRPr lang="it-IT" sz="4400" b="1" kern="1200" dirty="0" smtClean="0"/>
        </a:p>
      </dsp:txBody>
      <dsp:txXfrm>
        <a:off x="4696" y="0"/>
        <a:ext cx="7792166" cy="1068585"/>
      </dsp:txXfrm>
    </dsp:sp>
    <dsp:sp modelId="{E3A47DDC-9552-4313-BB2B-275CEE94A4B1}">
      <dsp:nvSpPr>
        <dsp:cNvPr id="0" name=""/>
        <dsp:cNvSpPr/>
      </dsp:nvSpPr>
      <dsp:spPr>
        <a:xfrm>
          <a:off x="783913" y="1068585"/>
          <a:ext cx="355244" cy="893441"/>
        </a:xfrm>
        <a:custGeom>
          <a:avLst/>
          <a:gdLst/>
          <a:ahLst/>
          <a:cxnLst/>
          <a:rect l="0" t="0" r="0" b="0"/>
          <a:pathLst>
            <a:path>
              <a:moveTo>
                <a:pt x="0" y="0"/>
              </a:moveTo>
              <a:lnTo>
                <a:pt x="0" y="893441"/>
              </a:lnTo>
              <a:lnTo>
                <a:pt x="355244" y="8934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BAB35D-6D6E-4532-A353-B7BD01B990BB}">
      <dsp:nvSpPr>
        <dsp:cNvPr id="0" name=""/>
        <dsp:cNvSpPr/>
      </dsp:nvSpPr>
      <dsp:spPr>
        <a:xfrm>
          <a:off x="1139157" y="1788453"/>
          <a:ext cx="6677772" cy="3471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di tipo merceologico (olio di semi per olio di oliva)</a:t>
          </a:r>
        </a:p>
      </dsp:txBody>
      <dsp:txXfrm>
        <a:off x="1139157" y="1788453"/>
        <a:ext cx="6677772" cy="347147"/>
      </dsp:txXfrm>
    </dsp:sp>
    <dsp:sp modelId="{D8DB0029-E3A0-4794-88E8-F572FE8CDD4D}">
      <dsp:nvSpPr>
        <dsp:cNvPr id="0" name=""/>
        <dsp:cNvSpPr/>
      </dsp:nvSpPr>
      <dsp:spPr>
        <a:xfrm>
          <a:off x="783913" y="1068585"/>
          <a:ext cx="359707" cy="1436392"/>
        </a:xfrm>
        <a:custGeom>
          <a:avLst/>
          <a:gdLst/>
          <a:ahLst/>
          <a:cxnLst/>
          <a:rect l="0" t="0" r="0" b="0"/>
          <a:pathLst>
            <a:path>
              <a:moveTo>
                <a:pt x="0" y="0"/>
              </a:moveTo>
              <a:lnTo>
                <a:pt x="0" y="1436392"/>
              </a:lnTo>
              <a:lnTo>
                <a:pt x="359707" y="14363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092208-9B9A-447D-A6EA-542EE45DDC7B}">
      <dsp:nvSpPr>
        <dsp:cNvPr id="0" name=""/>
        <dsp:cNvSpPr/>
      </dsp:nvSpPr>
      <dsp:spPr>
        <a:xfrm>
          <a:off x="1143620" y="2232448"/>
          <a:ext cx="6653474" cy="5450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di tipo aziendale (bene prodotto da impresa diversa da quella indicata)</a:t>
          </a:r>
          <a:endParaRPr lang="it-IT" sz="1800" i="0" kern="1200" dirty="0"/>
        </a:p>
      </dsp:txBody>
      <dsp:txXfrm>
        <a:off x="1143620" y="2232448"/>
        <a:ext cx="6653474" cy="545060"/>
      </dsp:txXfrm>
    </dsp:sp>
    <dsp:sp modelId="{FA37E3F9-1EE5-4833-9653-3E4F4A828BF5}">
      <dsp:nvSpPr>
        <dsp:cNvPr id="0" name=""/>
        <dsp:cNvSpPr/>
      </dsp:nvSpPr>
      <dsp:spPr>
        <a:xfrm>
          <a:off x="783913" y="1068585"/>
          <a:ext cx="363857" cy="2018975"/>
        </a:xfrm>
        <a:custGeom>
          <a:avLst/>
          <a:gdLst/>
          <a:ahLst/>
          <a:cxnLst/>
          <a:rect l="0" t="0" r="0" b="0"/>
          <a:pathLst>
            <a:path>
              <a:moveTo>
                <a:pt x="0" y="0"/>
              </a:moveTo>
              <a:lnTo>
                <a:pt x="0" y="2018975"/>
              </a:lnTo>
              <a:lnTo>
                <a:pt x="363857" y="20189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FF0BC4-4F65-4971-BA1E-EACAEE9BE7A1}">
      <dsp:nvSpPr>
        <dsp:cNvPr id="0" name=""/>
        <dsp:cNvSpPr/>
      </dsp:nvSpPr>
      <dsp:spPr>
        <a:xfrm>
          <a:off x="1147770" y="2857666"/>
          <a:ext cx="6650211" cy="4597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di tipo territoriale (olive greche spacciate per pugliesi)</a:t>
          </a:r>
          <a:endParaRPr lang="it-IT" sz="1800" kern="1200" dirty="0"/>
        </a:p>
      </dsp:txBody>
      <dsp:txXfrm>
        <a:off x="1147770" y="2857666"/>
        <a:ext cx="6650211" cy="459788"/>
      </dsp:txXfrm>
    </dsp:sp>
    <dsp:sp modelId="{EF0FFDFF-94C3-4C87-A64D-B32AEFD1B152}">
      <dsp:nvSpPr>
        <dsp:cNvPr id="0" name=""/>
        <dsp:cNvSpPr/>
      </dsp:nvSpPr>
      <dsp:spPr>
        <a:xfrm>
          <a:off x="783913" y="1068585"/>
          <a:ext cx="355244" cy="2596897"/>
        </a:xfrm>
        <a:custGeom>
          <a:avLst/>
          <a:gdLst/>
          <a:ahLst/>
          <a:cxnLst/>
          <a:rect l="0" t="0" r="0" b="0"/>
          <a:pathLst>
            <a:path>
              <a:moveTo>
                <a:pt x="0" y="0"/>
              </a:moveTo>
              <a:lnTo>
                <a:pt x="0" y="2596897"/>
              </a:lnTo>
              <a:lnTo>
                <a:pt x="355244" y="25968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469ED4-0ACF-463A-9898-5050460AF7AD}">
      <dsp:nvSpPr>
        <dsp:cNvPr id="0" name=""/>
        <dsp:cNvSpPr/>
      </dsp:nvSpPr>
      <dsp:spPr>
        <a:xfrm>
          <a:off x="1139157" y="3395706"/>
          <a:ext cx="6645294" cy="5395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di tipo temporale (data di produzione e/o scadenza diversa da quella effettiva)</a:t>
          </a:r>
          <a:endParaRPr lang="it-IT" sz="1800" kern="1200" dirty="0"/>
        </a:p>
      </dsp:txBody>
      <dsp:txXfrm>
        <a:off x="1139157" y="3395706"/>
        <a:ext cx="6645294" cy="539552"/>
      </dsp:txXfrm>
    </dsp:sp>
    <dsp:sp modelId="{C942312E-B321-459A-898B-654874ADABB0}">
      <dsp:nvSpPr>
        <dsp:cNvPr id="0" name=""/>
        <dsp:cNvSpPr/>
      </dsp:nvSpPr>
      <dsp:spPr>
        <a:xfrm>
          <a:off x="783913" y="1068585"/>
          <a:ext cx="358059" cy="3234973"/>
        </a:xfrm>
        <a:custGeom>
          <a:avLst/>
          <a:gdLst/>
          <a:ahLst/>
          <a:cxnLst/>
          <a:rect l="0" t="0" r="0" b="0"/>
          <a:pathLst>
            <a:path>
              <a:moveTo>
                <a:pt x="0" y="0"/>
              </a:moveTo>
              <a:lnTo>
                <a:pt x="0" y="3234973"/>
              </a:lnTo>
              <a:lnTo>
                <a:pt x="358059" y="32349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B1B034-B3FA-4810-8A5B-97FB6BB23ABC}">
      <dsp:nvSpPr>
        <dsp:cNvPr id="0" name=""/>
        <dsp:cNvSpPr/>
      </dsp:nvSpPr>
      <dsp:spPr>
        <a:xfrm>
          <a:off x="1141972" y="4051030"/>
          <a:ext cx="6661687" cy="5050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kern="1200" dirty="0" smtClean="0"/>
            <a:t>di tipo qualitativo (vino da tavola invece che vino DOC) </a:t>
          </a:r>
          <a:endParaRPr lang="it-IT" sz="1800" kern="1200" dirty="0"/>
        </a:p>
      </dsp:txBody>
      <dsp:txXfrm>
        <a:off x="1141972" y="4051030"/>
        <a:ext cx="6661687" cy="505056"/>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55F862-F365-4831-9644-2F3FAD670DCF}">
      <dsp:nvSpPr>
        <dsp:cNvPr id="0" name=""/>
        <dsp:cNvSpPr/>
      </dsp:nvSpPr>
      <dsp:spPr>
        <a:xfrm>
          <a:off x="998" y="0"/>
          <a:ext cx="8001196" cy="1097251"/>
        </a:xfrm>
        <a:prstGeom prst="roundRect">
          <a:avLst>
            <a:gd name="adj" fmla="val 10000"/>
          </a:avLst>
        </a:prstGeom>
        <a:solidFill>
          <a:srgbClr val="00B050">
            <a:alpha val="8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45720" tIns="30480" rIns="45720" bIns="30480" numCol="1" spcCol="1270" anchor="ctr" anchorCtr="0">
          <a:noAutofit/>
        </a:bodyPr>
        <a:lstStyle/>
        <a:p>
          <a:pPr lvl="0" algn="ctr" defTabSz="1066800" rtl="0">
            <a:lnSpc>
              <a:spcPct val="90000"/>
            </a:lnSpc>
            <a:spcBef>
              <a:spcPct val="0"/>
            </a:spcBef>
            <a:spcAft>
              <a:spcPct val="35000"/>
            </a:spcAft>
          </a:pPr>
          <a:r>
            <a:rPr lang="it-IT" sz="2400" u="sng" kern="1200" dirty="0" smtClean="0"/>
            <a:t>Significato dei termini  comunemente usati</a:t>
          </a:r>
          <a:endParaRPr lang="it-IT" sz="4400" b="1" kern="1200" dirty="0" smtClean="0"/>
        </a:p>
      </dsp:txBody>
      <dsp:txXfrm>
        <a:off x="998" y="0"/>
        <a:ext cx="8001196" cy="1097251"/>
      </dsp:txXfrm>
    </dsp:sp>
    <dsp:sp modelId="{E3A47DDC-9552-4313-BB2B-275CEE94A4B1}">
      <dsp:nvSpPr>
        <dsp:cNvPr id="0" name=""/>
        <dsp:cNvSpPr/>
      </dsp:nvSpPr>
      <dsp:spPr>
        <a:xfrm>
          <a:off x="801118" y="1097251"/>
          <a:ext cx="364774" cy="750553"/>
        </a:xfrm>
        <a:custGeom>
          <a:avLst/>
          <a:gdLst/>
          <a:ahLst/>
          <a:cxnLst/>
          <a:rect l="0" t="0" r="0" b="0"/>
          <a:pathLst>
            <a:path>
              <a:moveTo>
                <a:pt x="0" y="0"/>
              </a:moveTo>
              <a:lnTo>
                <a:pt x="0" y="750553"/>
              </a:lnTo>
              <a:lnTo>
                <a:pt x="364774" y="7505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BAB35D-6D6E-4532-A353-B7BD01B990BB}">
      <dsp:nvSpPr>
        <dsp:cNvPr id="0" name=""/>
        <dsp:cNvSpPr/>
      </dsp:nvSpPr>
      <dsp:spPr>
        <a:xfrm>
          <a:off x="1165892" y="1456496"/>
          <a:ext cx="6643362" cy="7826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b="1" u="sng" kern="1200" dirty="0" smtClean="0"/>
            <a:t>Contraffare</a:t>
          </a:r>
          <a:r>
            <a:rPr lang="it-IT" sz="1800" kern="1200" dirty="0" smtClean="0"/>
            <a:t>: fare come altri fa, cioè imitarlo nei gesti, nella voce e nel modo di favellare, per lo più col fine di ingannare, ovvero di destare le risa; trasformare, adulterare, falsificare</a:t>
          </a:r>
          <a:endParaRPr lang="it-IT" sz="1800" kern="1200" dirty="0"/>
        </a:p>
      </dsp:txBody>
      <dsp:txXfrm>
        <a:off x="1165892" y="1456496"/>
        <a:ext cx="6643362" cy="782616"/>
      </dsp:txXfrm>
    </dsp:sp>
    <dsp:sp modelId="{D8DB0029-E3A0-4794-88E8-F572FE8CDD4D}">
      <dsp:nvSpPr>
        <dsp:cNvPr id="0" name=""/>
        <dsp:cNvSpPr/>
      </dsp:nvSpPr>
      <dsp:spPr>
        <a:xfrm>
          <a:off x="801118" y="1097251"/>
          <a:ext cx="369356" cy="1657225"/>
        </a:xfrm>
        <a:custGeom>
          <a:avLst/>
          <a:gdLst/>
          <a:ahLst/>
          <a:cxnLst/>
          <a:rect l="0" t="0" r="0" b="0"/>
          <a:pathLst>
            <a:path>
              <a:moveTo>
                <a:pt x="0" y="0"/>
              </a:moveTo>
              <a:lnTo>
                <a:pt x="0" y="1657225"/>
              </a:lnTo>
              <a:lnTo>
                <a:pt x="369356" y="16572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092208-9B9A-447D-A6EA-542EE45DDC7B}">
      <dsp:nvSpPr>
        <dsp:cNvPr id="0" name=""/>
        <dsp:cNvSpPr/>
      </dsp:nvSpPr>
      <dsp:spPr>
        <a:xfrm>
          <a:off x="1170474" y="2338558"/>
          <a:ext cx="6643362" cy="8318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b="1" u="sng" kern="1200" dirty="0" smtClean="0"/>
            <a:t>Plagiare</a:t>
          </a:r>
          <a:r>
            <a:rPr lang="it-IT" sz="1800" kern="1200" dirty="0" smtClean="0"/>
            <a:t>: dall’antico  significato di sottrazione di schiavi e rapimento di fanciulli passò a quello di furto letterario o scientifico, cioè di opere e scritti altrui, per spacciarli temerariamente come propri</a:t>
          </a:r>
          <a:endParaRPr lang="it-IT" sz="1800" i="0" kern="1200" dirty="0"/>
        </a:p>
      </dsp:txBody>
      <dsp:txXfrm>
        <a:off x="1170474" y="2338558"/>
        <a:ext cx="6643362" cy="831835"/>
      </dsp:txXfrm>
    </dsp:sp>
    <dsp:sp modelId="{FA37E3F9-1EE5-4833-9653-3E4F4A828BF5}">
      <dsp:nvSpPr>
        <dsp:cNvPr id="0" name=""/>
        <dsp:cNvSpPr/>
      </dsp:nvSpPr>
      <dsp:spPr>
        <a:xfrm>
          <a:off x="801118" y="1097251"/>
          <a:ext cx="441365" cy="2473546"/>
        </a:xfrm>
        <a:custGeom>
          <a:avLst/>
          <a:gdLst/>
          <a:ahLst/>
          <a:cxnLst/>
          <a:rect l="0" t="0" r="0" b="0"/>
          <a:pathLst>
            <a:path>
              <a:moveTo>
                <a:pt x="0" y="0"/>
              </a:moveTo>
              <a:lnTo>
                <a:pt x="0" y="2473546"/>
              </a:lnTo>
              <a:lnTo>
                <a:pt x="441365" y="24735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FF0BC4-4F65-4971-BA1E-EACAEE9BE7A1}">
      <dsp:nvSpPr>
        <dsp:cNvPr id="0" name=""/>
        <dsp:cNvSpPr/>
      </dsp:nvSpPr>
      <dsp:spPr>
        <a:xfrm>
          <a:off x="1242483" y="3240361"/>
          <a:ext cx="6643362" cy="6608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b="1" u="sng" kern="1200" dirty="0" smtClean="0"/>
            <a:t>Pirateria</a:t>
          </a:r>
          <a:r>
            <a:rPr lang="it-IT" sz="1800" kern="1200" dirty="0" smtClean="0"/>
            <a:t>: fenomeno di chi corre in mare per rubare, che va cercando ed esplorando da lungi le navi straniere per farle sua pred</a:t>
          </a:r>
          <a:r>
            <a:rPr lang="it-IT" sz="1400" kern="1200" dirty="0" smtClean="0"/>
            <a:t>a</a:t>
          </a:r>
          <a:endParaRPr lang="it-IT" sz="1400" kern="1200" dirty="0"/>
        </a:p>
      </dsp:txBody>
      <dsp:txXfrm>
        <a:off x="1242483" y="3240361"/>
        <a:ext cx="6643362" cy="660871"/>
      </dsp:txXfrm>
    </dsp:sp>
    <dsp:sp modelId="{EF0FFDFF-94C3-4C87-A64D-B32AEFD1B152}">
      <dsp:nvSpPr>
        <dsp:cNvPr id="0" name=""/>
        <dsp:cNvSpPr/>
      </dsp:nvSpPr>
      <dsp:spPr>
        <a:xfrm>
          <a:off x="801118" y="1097251"/>
          <a:ext cx="364774" cy="3113106"/>
        </a:xfrm>
        <a:custGeom>
          <a:avLst/>
          <a:gdLst/>
          <a:ahLst/>
          <a:cxnLst/>
          <a:rect l="0" t="0" r="0" b="0"/>
          <a:pathLst>
            <a:path>
              <a:moveTo>
                <a:pt x="0" y="0"/>
              </a:moveTo>
              <a:lnTo>
                <a:pt x="0" y="3113106"/>
              </a:lnTo>
              <a:lnTo>
                <a:pt x="364774" y="31131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469ED4-0ACF-463A-9898-5050460AF7AD}">
      <dsp:nvSpPr>
        <dsp:cNvPr id="0" name=""/>
        <dsp:cNvSpPr/>
      </dsp:nvSpPr>
      <dsp:spPr>
        <a:xfrm>
          <a:off x="1165892" y="3993924"/>
          <a:ext cx="6643362" cy="43286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b="1" u="sng" kern="1200" dirty="0" smtClean="0"/>
            <a:t>Usurpare</a:t>
          </a:r>
          <a:r>
            <a:rPr lang="it-IT" sz="1800" kern="1200" dirty="0" smtClean="0"/>
            <a:t>: impadronirsi/pigliare in uso senza diritto all’acquisto, appropriarsi ingiustamente, attribuirsi senza ragione, arrogarsi</a:t>
          </a:r>
          <a:endParaRPr lang="it-IT" sz="1800" kern="1200" dirty="0"/>
        </a:p>
      </dsp:txBody>
      <dsp:txXfrm>
        <a:off x="1165892" y="3993924"/>
        <a:ext cx="6643362" cy="432866"/>
      </dsp:txXfrm>
    </dsp:sp>
    <dsp:sp modelId="{188003CD-F381-410E-B9F9-18567F3B6079}">
      <dsp:nvSpPr>
        <dsp:cNvPr id="0" name=""/>
        <dsp:cNvSpPr/>
      </dsp:nvSpPr>
      <dsp:spPr>
        <a:xfrm>
          <a:off x="801118" y="1097251"/>
          <a:ext cx="369356" cy="3614480"/>
        </a:xfrm>
        <a:custGeom>
          <a:avLst/>
          <a:gdLst/>
          <a:ahLst/>
          <a:cxnLst/>
          <a:rect l="0" t="0" r="0" b="0"/>
          <a:pathLst>
            <a:path>
              <a:moveTo>
                <a:pt x="0" y="0"/>
              </a:moveTo>
              <a:lnTo>
                <a:pt x="0" y="3614480"/>
              </a:lnTo>
              <a:lnTo>
                <a:pt x="369356" y="36144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EA5A7C-DB78-4C02-970D-4B21571039E9}">
      <dsp:nvSpPr>
        <dsp:cNvPr id="0" name=""/>
        <dsp:cNvSpPr/>
      </dsp:nvSpPr>
      <dsp:spPr>
        <a:xfrm rot="10800000" flipV="1">
          <a:off x="1170474" y="4526916"/>
          <a:ext cx="6603477" cy="36962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it-IT" sz="1800" b="1" u="sng" kern="1200" dirty="0" err="1" smtClean="0"/>
            <a:t>Made</a:t>
          </a:r>
          <a:r>
            <a:rPr lang="it-IT" sz="1800" b="1" u="sng" kern="1200" dirty="0" smtClean="0"/>
            <a:t> in Italy</a:t>
          </a:r>
          <a:r>
            <a:rPr lang="it-IT" sz="1800" kern="1200" dirty="0" smtClean="0"/>
            <a:t> e </a:t>
          </a:r>
          <a:r>
            <a:rPr lang="it-IT" sz="1800" b="1" u="sng" kern="1200" dirty="0" smtClean="0"/>
            <a:t>Importazioni parallele</a:t>
          </a:r>
          <a:endParaRPr lang="it-IT" sz="1800" kern="1200" dirty="0" smtClean="0"/>
        </a:p>
      </dsp:txBody>
      <dsp:txXfrm rot="10800000" flipV="1">
        <a:off x="1170474" y="4526916"/>
        <a:ext cx="6603477" cy="369629"/>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55F862-F365-4831-9644-2F3FAD670DCF}">
      <dsp:nvSpPr>
        <dsp:cNvPr id="0" name=""/>
        <dsp:cNvSpPr/>
      </dsp:nvSpPr>
      <dsp:spPr>
        <a:xfrm>
          <a:off x="998" y="0"/>
          <a:ext cx="8001196" cy="1097251"/>
        </a:xfrm>
        <a:prstGeom prst="roundRect">
          <a:avLst>
            <a:gd name="adj" fmla="val 10000"/>
          </a:avLst>
        </a:prstGeom>
        <a:solidFill>
          <a:srgbClr val="00B050">
            <a:alpha val="8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45720" tIns="30480" rIns="45720" bIns="30480" numCol="1" spcCol="1270" anchor="ctr" anchorCtr="0">
          <a:noAutofit/>
        </a:bodyPr>
        <a:lstStyle/>
        <a:p>
          <a:pPr lvl="0" algn="ctr" defTabSz="1066800" rtl="0">
            <a:lnSpc>
              <a:spcPct val="90000"/>
            </a:lnSpc>
            <a:spcBef>
              <a:spcPct val="0"/>
            </a:spcBef>
            <a:spcAft>
              <a:spcPct val="35000"/>
            </a:spcAft>
          </a:pPr>
          <a:r>
            <a:rPr lang="it-IT" sz="2400" kern="1200" dirty="0" smtClean="0"/>
            <a:t>Gli italiani e i falsi</a:t>
          </a:r>
          <a:endParaRPr lang="it-IT" sz="4400" b="1" kern="1200" dirty="0" smtClean="0"/>
        </a:p>
      </dsp:txBody>
      <dsp:txXfrm>
        <a:off x="998" y="0"/>
        <a:ext cx="8001196" cy="1097251"/>
      </dsp:txXfrm>
    </dsp:sp>
    <dsp:sp modelId="{E3A47DDC-9552-4313-BB2B-275CEE94A4B1}">
      <dsp:nvSpPr>
        <dsp:cNvPr id="0" name=""/>
        <dsp:cNvSpPr/>
      </dsp:nvSpPr>
      <dsp:spPr>
        <a:xfrm>
          <a:off x="801118" y="1097251"/>
          <a:ext cx="364774" cy="978712"/>
        </a:xfrm>
        <a:custGeom>
          <a:avLst/>
          <a:gdLst/>
          <a:ahLst/>
          <a:cxnLst/>
          <a:rect l="0" t="0" r="0" b="0"/>
          <a:pathLst>
            <a:path>
              <a:moveTo>
                <a:pt x="0" y="0"/>
              </a:moveTo>
              <a:lnTo>
                <a:pt x="0" y="978712"/>
              </a:lnTo>
              <a:lnTo>
                <a:pt x="364774" y="9787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BAB35D-6D6E-4532-A353-B7BD01B990BB}">
      <dsp:nvSpPr>
        <dsp:cNvPr id="0" name=""/>
        <dsp:cNvSpPr/>
      </dsp:nvSpPr>
      <dsp:spPr>
        <a:xfrm>
          <a:off x="1165892" y="1684655"/>
          <a:ext cx="6643362" cy="7826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85% dichiara di acquistarli per risparmiare</a:t>
          </a:r>
          <a:endParaRPr lang="it-IT" sz="2000" kern="1200" dirty="0"/>
        </a:p>
      </dsp:txBody>
      <dsp:txXfrm>
        <a:off x="1165892" y="1684655"/>
        <a:ext cx="6643362" cy="782616"/>
      </dsp:txXfrm>
    </dsp:sp>
    <dsp:sp modelId="{D8DB0029-E3A0-4794-88E8-F572FE8CDD4D}">
      <dsp:nvSpPr>
        <dsp:cNvPr id="0" name=""/>
        <dsp:cNvSpPr/>
      </dsp:nvSpPr>
      <dsp:spPr>
        <a:xfrm>
          <a:off x="801118" y="1097251"/>
          <a:ext cx="369356" cy="1885384"/>
        </a:xfrm>
        <a:custGeom>
          <a:avLst/>
          <a:gdLst/>
          <a:ahLst/>
          <a:cxnLst/>
          <a:rect l="0" t="0" r="0" b="0"/>
          <a:pathLst>
            <a:path>
              <a:moveTo>
                <a:pt x="0" y="0"/>
              </a:moveTo>
              <a:lnTo>
                <a:pt x="0" y="1885384"/>
              </a:lnTo>
              <a:lnTo>
                <a:pt x="369356" y="18853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092208-9B9A-447D-A6EA-542EE45DDC7B}">
      <dsp:nvSpPr>
        <dsp:cNvPr id="0" name=""/>
        <dsp:cNvSpPr/>
      </dsp:nvSpPr>
      <dsp:spPr>
        <a:xfrm>
          <a:off x="1170474" y="2566717"/>
          <a:ext cx="6643362" cy="8318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62% ammette di saper distinguere un falso solo in alcuni casi</a:t>
          </a:r>
          <a:endParaRPr lang="it-IT" sz="2000" i="0" kern="1200" dirty="0"/>
        </a:p>
      </dsp:txBody>
      <dsp:txXfrm>
        <a:off x="1170474" y="2566717"/>
        <a:ext cx="6643362" cy="831835"/>
      </dsp:txXfrm>
    </dsp:sp>
    <dsp:sp modelId="{FA37E3F9-1EE5-4833-9653-3E4F4A828BF5}">
      <dsp:nvSpPr>
        <dsp:cNvPr id="0" name=""/>
        <dsp:cNvSpPr/>
      </dsp:nvSpPr>
      <dsp:spPr>
        <a:xfrm>
          <a:off x="801118" y="1097251"/>
          <a:ext cx="373617" cy="2714046"/>
        </a:xfrm>
        <a:custGeom>
          <a:avLst/>
          <a:gdLst/>
          <a:ahLst/>
          <a:cxnLst/>
          <a:rect l="0" t="0" r="0" b="0"/>
          <a:pathLst>
            <a:path>
              <a:moveTo>
                <a:pt x="0" y="0"/>
              </a:moveTo>
              <a:lnTo>
                <a:pt x="0" y="2714046"/>
              </a:lnTo>
              <a:lnTo>
                <a:pt x="373617" y="27140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FF0BC4-4F65-4971-BA1E-EACAEE9BE7A1}">
      <dsp:nvSpPr>
        <dsp:cNvPr id="0" name=""/>
        <dsp:cNvSpPr/>
      </dsp:nvSpPr>
      <dsp:spPr>
        <a:xfrm>
          <a:off x="1174735" y="3480861"/>
          <a:ext cx="6643362" cy="6608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62% ammette di saper distinguere un falso solo in alcuni casi</a:t>
          </a:r>
          <a:endParaRPr lang="it-IT" sz="2000" kern="1200" dirty="0"/>
        </a:p>
      </dsp:txBody>
      <dsp:txXfrm>
        <a:off x="1174735" y="3480861"/>
        <a:ext cx="6643362" cy="660871"/>
      </dsp:txXfrm>
    </dsp:sp>
    <dsp:sp modelId="{EF0FFDFF-94C3-4C87-A64D-B32AEFD1B152}">
      <dsp:nvSpPr>
        <dsp:cNvPr id="0" name=""/>
        <dsp:cNvSpPr/>
      </dsp:nvSpPr>
      <dsp:spPr>
        <a:xfrm>
          <a:off x="801118" y="1097251"/>
          <a:ext cx="364774" cy="3341265"/>
        </a:xfrm>
        <a:custGeom>
          <a:avLst/>
          <a:gdLst/>
          <a:ahLst/>
          <a:cxnLst/>
          <a:rect l="0" t="0" r="0" b="0"/>
          <a:pathLst>
            <a:path>
              <a:moveTo>
                <a:pt x="0" y="0"/>
              </a:moveTo>
              <a:lnTo>
                <a:pt x="0" y="3341265"/>
              </a:lnTo>
              <a:lnTo>
                <a:pt x="364774" y="33412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469ED4-0ACF-463A-9898-5050460AF7AD}">
      <dsp:nvSpPr>
        <dsp:cNvPr id="0" name=""/>
        <dsp:cNvSpPr/>
      </dsp:nvSpPr>
      <dsp:spPr>
        <a:xfrm>
          <a:off x="1165892" y="4222083"/>
          <a:ext cx="6643362" cy="43286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6% crede che anche farmaci e cosmetici possano essere falsi</a:t>
          </a:r>
          <a:endParaRPr lang="it-IT" sz="2000" kern="1200" dirty="0"/>
        </a:p>
      </dsp:txBody>
      <dsp:txXfrm>
        <a:off x="1165892" y="4222083"/>
        <a:ext cx="6643362" cy="43286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55F862-F365-4831-9644-2F3FAD670DCF}">
      <dsp:nvSpPr>
        <dsp:cNvPr id="0" name=""/>
        <dsp:cNvSpPr/>
      </dsp:nvSpPr>
      <dsp:spPr>
        <a:xfrm>
          <a:off x="998" y="0"/>
          <a:ext cx="8001196" cy="1097251"/>
        </a:xfrm>
        <a:prstGeom prst="roundRect">
          <a:avLst>
            <a:gd name="adj" fmla="val 10000"/>
          </a:avLst>
        </a:prstGeom>
        <a:solidFill>
          <a:srgbClr val="00B050">
            <a:alpha val="8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45720" tIns="30480" rIns="45720" bIns="30480" numCol="1" spcCol="1270" anchor="ctr" anchorCtr="0">
          <a:noAutofit/>
        </a:bodyPr>
        <a:lstStyle/>
        <a:p>
          <a:pPr lvl="0" algn="ctr" defTabSz="1066800" rtl="0">
            <a:lnSpc>
              <a:spcPct val="90000"/>
            </a:lnSpc>
            <a:spcBef>
              <a:spcPct val="0"/>
            </a:spcBef>
            <a:spcAft>
              <a:spcPct val="35000"/>
            </a:spcAft>
          </a:pPr>
          <a:r>
            <a:rPr lang="it-IT" sz="2400" kern="1200" dirty="0" smtClean="0"/>
            <a:t>I prodotti falsi</a:t>
          </a:r>
          <a:endParaRPr lang="it-IT" sz="4400" b="1" kern="1200" dirty="0" smtClean="0"/>
        </a:p>
      </dsp:txBody>
      <dsp:txXfrm>
        <a:off x="998" y="0"/>
        <a:ext cx="8001196" cy="1097251"/>
      </dsp:txXfrm>
    </dsp:sp>
    <dsp:sp modelId="{E3A47DDC-9552-4313-BB2B-275CEE94A4B1}">
      <dsp:nvSpPr>
        <dsp:cNvPr id="0" name=""/>
        <dsp:cNvSpPr/>
      </dsp:nvSpPr>
      <dsp:spPr>
        <a:xfrm>
          <a:off x="801118" y="1097251"/>
          <a:ext cx="364774" cy="746458"/>
        </a:xfrm>
        <a:custGeom>
          <a:avLst/>
          <a:gdLst/>
          <a:ahLst/>
          <a:cxnLst/>
          <a:rect l="0" t="0" r="0" b="0"/>
          <a:pathLst>
            <a:path>
              <a:moveTo>
                <a:pt x="0" y="0"/>
              </a:moveTo>
              <a:lnTo>
                <a:pt x="0" y="746458"/>
              </a:lnTo>
              <a:lnTo>
                <a:pt x="364774" y="7464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BAB35D-6D6E-4532-A353-B7BD01B990BB}">
      <dsp:nvSpPr>
        <dsp:cNvPr id="0" name=""/>
        <dsp:cNvSpPr/>
      </dsp:nvSpPr>
      <dsp:spPr>
        <a:xfrm>
          <a:off x="1165892" y="1549251"/>
          <a:ext cx="6643362" cy="5889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In parte o totalmente inefficace o addirittura dannoso/rischioso</a:t>
          </a:r>
          <a:endParaRPr lang="it-IT" sz="2000" kern="1200" dirty="0"/>
        </a:p>
      </dsp:txBody>
      <dsp:txXfrm>
        <a:off x="1165892" y="1549251"/>
        <a:ext cx="6643362" cy="588916"/>
      </dsp:txXfrm>
    </dsp:sp>
    <dsp:sp modelId="{D8DB0029-E3A0-4794-88E8-F572FE8CDD4D}">
      <dsp:nvSpPr>
        <dsp:cNvPr id="0" name=""/>
        <dsp:cNvSpPr/>
      </dsp:nvSpPr>
      <dsp:spPr>
        <a:xfrm>
          <a:off x="801118" y="1097251"/>
          <a:ext cx="369356" cy="1330246"/>
        </a:xfrm>
        <a:custGeom>
          <a:avLst/>
          <a:gdLst/>
          <a:ahLst/>
          <a:cxnLst/>
          <a:rect l="0" t="0" r="0" b="0"/>
          <a:pathLst>
            <a:path>
              <a:moveTo>
                <a:pt x="0" y="0"/>
              </a:moveTo>
              <a:lnTo>
                <a:pt x="0" y="1330246"/>
              </a:lnTo>
              <a:lnTo>
                <a:pt x="369356" y="1330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092208-9B9A-447D-A6EA-542EE45DDC7B}">
      <dsp:nvSpPr>
        <dsp:cNvPr id="0" name=""/>
        <dsp:cNvSpPr/>
      </dsp:nvSpPr>
      <dsp:spPr>
        <a:xfrm>
          <a:off x="1170474" y="2237613"/>
          <a:ext cx="6643362" cy="37976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Lo si può riconoscere dal marchio differente</a:t>
          </a:r>
          <a:endParaRPr lang="it-IT" sz="2000" i="0" kern="1200" dirty="0"/>
        </a:p>
      </dsp:txBody>
      <dsp:txXfrm>
        <a:off x="1170474" y="2237613"/>
        <a:ext cx="6643362" cy="379768"/>
      </dsp:txXfrm>
    </dsp:sp>
    <dsp:sp modelId="{FA37E3F9-1EE5-4833-9653-3E4F4A828BF5}">
      <dsp:nvSpPr>
        <dsp:cNvPr id="0" name=""/>
        <dsp:cNvSpPr/>
      </dsp:nvSpPr>
      <dsp:spPr>
        <a:xfrm>
          <a:off x="801118" y="1097251"/>
          <a:ext cx="373617" cy="1779043"/>
        </a:xfrm>
        <a:custGeom>
          <a:avLst/>
          <a:gdLst/>
          <a:ahLst/>
          <a:cxnLst/>
          <a:rect l="0" t="0" r="0" b="0"/>
          <a:pathLst>
            <a:path>
              <a:moveTo>
                <a:pt x="0" y="0"/>
              </a:moveTo>
              <a:lnTo>
                <a:pt x="0" y="1779043"/>
              </a:lnTo>
              <a:lnTo>
                <a:pt x="373617" y="17790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FF0BC4-4F65-4971-BA1E-EACAEE9BE7A1}">
      <dsp:nvSpPr>
        <dsp:cNvPr id="0" name=""/>
        <dsp:cNvSpPr/>
      </dsp:nvSpPr>
      <dsp:spPr>
        <a:xfrm>
          <a:off x="1174735" y="2699690"/>
          <a:ext cx="6643362" cy="3532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Lo si può riconoscere dal costo sproporzionato </a:t>
          </a:r>
          <a:endParaRPr lang="it-IT" sz="2000" kern="1200" dirty="0"/>
        </a:p>
      </dsp:txBody>
      <dsp:txXfrm>
        <a:off x="1174735" y="2699690"/>
        <a:ext cx="6643362" cy="353207"/>
      </dsp:txXfrm>
    </dsp:sp>
    <dsp:sp modelId="{EF0FFDFF-94C3-4C87-A64D-B32AEFD1B152}">
      <dsp:nvSpPr>
        <dsp:cNvPr id="0" name=""/>
        <dsp:cNvSpPr/>
      </dsp:nvSpPr>
      <dsp:spPr>
        <a:xfrm>
          <a:off x="801118" y="1097251"/>
          <a:ext cx="364774" cy="2252430"/>
        </a:xfrm>
        <a:custGeom>
          <a:avLst/>
          <a:gdLst/>
          <a:ahLst/>
          <a:cxnLst/>
          <a:rect l="0" t="0" r="0" b="0"/>
          <a:pathLst>
            <a:path>
              <a:moveTo>
                <a:pt x="0" y="0"/>
              </a:moveTo>
              <a:lnTo>
                <a:pt x="0" y="2252430"/>
              </a:lnTo>
              <a:lnTo>
                <a:pt x="364774" y="22524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469ED4-0ACF-463A-9898-5050460AF7AD}">
      <dsp:nvSpPr>
        <dsp:cNvPr id="0" name=""/>
        <dsp:cNvSpPr/>
      </dsp:nvSpPr>
      <dsp:spPr>
        <a:xfrm>
          <a:off x="1165892" y="3133247"/>
          <a:ext cx="6643362" cy="43286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Lo si può riconoscere dall’assenza del marchio CE</a:t>
          </a:r>
          <a:endParaRPr lang="it-IT" sz="2000" kern="1200" dirty="0"/>
        </a:p>
      </dsp:txBody>
      <dsp:txXfrm>
        <a:off x="1165892" y="3133247"/>
        <a:ext cx="6643362" cy="432866"/>
      </dsp:txXfrm>
    </dsp:sp>
    <dsp:sp modelId="{4C9BD9C7-084C-4B93-B5D8-28626BBA5D2E}">
      <dsp:nvSpPr>
        <dsp:cNvPr id="0" name=""/>
        <dsp:cNvSpPr/>
      </dsp:nvSpPr>
      <dsp:spPr>
        <a:xfrm>
          <a:off x="801118" y="1097251"/>
          <a:ext cx="369356" cy="2870479"/>
        </a:xfrm>
        <a:custGeom>
          <a:avLst/>
          <a:gdLst/>
          <a:ahLst/>
          <a:cxnLst/>
          <a:rect l="0" t="0" r="0" b="0"/>
          <a:pathLst>
            <a:path>
              <a:moveTo>
                <a:pt x="0" y="0"/>
              </a:moveTo>
              <a:lnTo>
                <a:pt x="0" y="2870479"/>
              </a:lnTo>
              <a:lnTo>
                <a:pt x="369356" y="28704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5EA8D1-649B-4300-AB01-DCB1795846CC}">
      <dsp:nvSpPr>
        <dsp:cNvPr id="0" name=""/>
        <dsp:cNvSpPr/>
      </dsp:nvSpPr>
      <dsp:spPr>
        <a:xfrm>
          <a:off x="1170474" y="3700970"/>
          <a:ext cx="6605736" cy="5335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Lo si può riconoscere  dall’assenza delle indicazioni/istruzioni in lingua italiana </a:t>
          </a:r>
          <a:endParaRPr lang="it-IT" sz="2000" kern="1200" dirty="0"/>
        </a:p>
      </dsp:txBody>
      <dsp:txXfrm>
        <a:off x="1170474" y="3700970"/>
        <a:ext cx="6605736" cy="533519"/>
      </dsp:txXfrm>
    </dsp:sp>
    <dsp:sp modelId="{85228E89-D2F9-4EB4-B8AA-6D974100D957}">
      <dsp:nvSpPr>
        <dsp:cNvPr id="0" name=""/>
        <dsp:cNvSpPr/>
      </dsp:nvSpPr>
      <dsp:spPr>
        <a:xfrm>
          <a:off x="801118" y="1097251"/>
          <a:ext cx="369356" cy="3468614"/>
        </a:xfrm>
        <a:custGeom>
          <a:avLst/>
          <a:gdLst/>
          <a:ahLst/>
          <a:cxnLst/>
          <a:rect l="0" t="0" r="0" b="0"/>
          <a:pathLst>
            <a:path>
              <a:moveTo>
                <a:pt x="0" y="0"/>
              </a:moveTo>
              <a:lnTo>
                <a:pt x="0" y="3468614"/>
              </a:lnTo>
              <a:lnTo>
                <a:pt x="369356" y="34686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DB40BF-9B0C-4665-9C77-F6971208D909}">
      <dsp:nvSpPr>
        <dsp:cNvPr id="0" name=""/>
        <dsp:cNvSpPr/>
      </dsp:nvSpPr>
      <dsp:spPr>
        <a:xfrm>
          <a:off x="1170474" y="4307193"/>
          <a:ext cx="6574478" cy="51734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Lo si può riconoscere  dall’assenza dell’indicazione del produttore/importatore/distributore</a:t>
          </a:r>
          <a:endParaRPr lang="it-IT" sz="2000" kern="1200" dirty="0"/>
        </a:p>
      </dsp:txBody>
      <dsp:txXfrm>
        <a:off x="1170474" y="4307193"/>
        <a:ext cx="6574478" cy="517343"/>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8DBF25-40BD-48F0-B97B-9790F98D21F9}">
      <dsp:nvSpPr>
        <dsp:cNvPr id="0" name=""/>
        <dsp:cNvSpPr/>
      </dsp:nvSpPr>
      <dsp:spPr>
        <a:xfrm>
          <a:off x="0" y="0"/>
          <a:ext cx="3884312" cy="23859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smtClean="0"/>
            <a:t>Dal prodotto </a:t>
          </a:r>
          <a:r>
            <a:rPr lang="it-IT" sz="2000" kern="1200" dirty="0" err="1" smtClean="0"/>
            <a:t>falso…</a:t>
          </a:r>
          <a:r>
            <a:rPr lang="it-IT" sz="2000" kern="1200" dirty="0" smtClean="0"/>
            <a:t> </a:t>
          </a:r>
          <a:endParaRPr lang="it-IT" sz="2000" kern="1200" dirty="0" smtClean="0"/>
        </a:p>
      </dsp:txBody>
      <dsp:txXfrm>
        <a:off x="0" y="0"/>
        <a:ext cx="3884312" cy="2385997"/>
      </dsp:txXfrm>
    </dsp:sp>
    <dsp:sp modelId="{2577C696-3039-4336-885D-C44908A7E15F}">
      <dsp:nvSpPr>
        <dsp:cNvPr id="0" name=""/>
        <dsp:cNvSpPr/>
      </dsp:nvSpPr>
      <dsp:spPr>
        <a:xfrm>
          <a:off x="4185387" y="2952327"/>
          <a:ext cx="4060211" cy="23278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it-IT" sz="2000" kern="1200" dirty="0" err="1" smtClean="0"/>
            <a:t>…all</a:t>
          </a:r>
          <a:r>
            <a:rPr lang="it-IT" sz="2000" kern="1200" dirty="0" smtClean="0"/>
            <a:t>’azienda falsa</a:t>
          </a:r>
          <a:endParaRPr lang="it-IT" sz="2000" kern="1200" dirty="0" smtClean="0"/>
        </a:p>
      </dsp:txBody>
      <dsp:txXfrm>
        <a:off x="4185387" y="2952327"/>
        <a:ext cx="4060211" cy="232785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3713"/>
          </a:xfrm>
          <a:prstGeom prst="rect">
            <a:avLst/>
          </a:prstGeom>
        </p:spPr>
        <p:txBody>
          <a:bodyPr vert="horz" lIns="95264" tIns="47632" rIns="95264" bIns="47632" rtlCol="0"/>
          <a:lstStyle>
            <a:lvl1pPr algn="l" fontAlgn="auto">
              <a:spcBef>
                <a:spcPts val="0"/>
              </a:spcBef>
              <a:spcAft>
                <a:spcPts val="0"/>
              </a:spcAft>
              <a:defRPr sz="1300">
                <a:latin typeface="+mn-lt"/>
              </a:defRPr>
            </a:lvl1pPr>
          </a:lstStyle>
          <a:p>
            <a:pPr>
              <a:defRPr/>
            </a:pPr>
            <a:endParaRPr lang="it-IT"/>
          </a:p>
        </p:txBody>
      </p:sp>
      <p:sp>
        <p:nvSpPr>
          <p:cNvPr id="3" name="Segnaposto data 2"/>
          <p:cNvSpPr>
            <a:spLocks noGrp="1"/>
          </p:cNvSpPr>
          <p:nvPr>
            <p:ph type="dt" idx="1"/>
          </p:nvPr>
        </p:nvSpPr>
        <p:spPr>
          <a:xfrm>
            <a:off x="3850443" y="0"/>
            <a:ext cx="2945659" cy="493713"/>
          </a:xfrm>
          <a:prstGeom prst="rect">
            <a:avLst/>
          </a:prstGeom>
        </p:spPr>
        <p:txBody>
          <a:bodyPr vert="horz" lIns="95264" tIns="47632" rIns="95264" bIns="47632" rtlCol="0"/>
          <a:lstStyle>
            <a:lvl1pPr algn="r" fontAlgn="auto">
              <a:spcBef>
                <a:spcPts val="0"/>
              </a:spcBef>
              <a:spcAft>
                <a:spcPts val="0"/>
              </a:spcAft>
              <a:defRPr sz="1300">
                <a:latin typeface="+mn-lt"/>
              </a:defRPr>
            </a:lvl1pPr>
          </a:lstStyle>
          <a:p>
            <a:pPr>
              <a:defRPr/>
            </a:pPr>
            <a:fld id="{5752B07F-CC0A-43DF-B1E2-2247FFC415A8}" type="datetimeFigureOut">
              <a:rPr lang="it-IT"/>
              <a:pPr>
                <a:defRPr/>
              </a:pPr>
              <a:t>17/12/2012</a:t>
            </a:fld>
            <a:endParaRPr lang="it-IT"/>
          </a:p>
        </p:txBody>
      </p:sp>
      <p:sp>
        <p:nvSpPr>
          <p:cNvPr id="4" name="Segnaposto immagine diapositiva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5264" tIns="47632" rIns="95264" bIns="47632" rtlCol="0" anchor="ctr"/>
          <a:lstStyle/>
          <a:p>
            <a:pPr lvl="0"/>
            <a:endParaRPr lang="it-IT" noProof="0"/>
          </a:p>
        </p:txBody>
      </p:sp>
      <p:sp>
        <p:nvSpPr>
          <p:cNvPr id="5" name="Segnaposto note 4"/>
          <p:cNvSpPr>
            <a:spLocks noGrp="1"/>
          </p:cNvSpPr>
          <p:nvPr>
            <p:ph type="body" sz="quarter" idx="3"/>
          </p:nvPr>
        </p:nvSpPr>
        <p:spPr>
          <a:xfrm>
            <a:off x="679768" y="4690268"/>
            <a:ext cx="5438140" cy="4443413"/>
          </a:xfrm>
          <a:prstGeom prst="rect">
            <a:avLst/>
          </a:prstGeom>
        </p:spPr>
        <p:txBody>
          <a:bodyPr vert="horz" lIns="95264" tIns="47632" rIns="95264" bIns="47632"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9378824"/>
            <a:ext cx="2945659" cy="493713"/>
          </a:xfrm>
          <a:prstGeom prst="rect">
            <a:avLst/>
          </a:prstGeom>
        </p:spPr>
        <p:txBody>
          <a:bodyPr vert="horz" lIns="95264" tIns="47632" rIns="95264" bIns="47632" rtlCol="0" anchor="b"/>
          <a:lstStyle>
            <a:lvl1pPr algn="l" fontAlgn="auto">
              <a:spcBef>
                <a:spcPts val="0"/>
              </a:spcBef>
              <a:spcAft>
                <a:spcPts val="0"/>
              </a:spcAft>
              <a:defRPr sz="1300">
                <a:latin typeface="+mn-lt"/>
              </a:defRPr>
            </a:lvl1pPr>
          </a:lstStyle>
          <a:p>
            <a:pPr>
              <a:defRPr/>
            </a:pPr>
            <a:endParaRPr lang="it-IT"/>
          </a:p>
        </p:txBody>
      </p:sp>
      <p:sp>
        <p:nvSpPr>
          <p:cNvPr id="7" name="Segnaposto numero diapositiva 6"/>
          <p:cNvSpPr>
            <a:spLocks noGrp="1"/>
          </p:cNvSpPr>
          <p:nvPr>
            <p:ph type="sldNum" sz="quarter" idx="5"/>
          </p:nvPr>
        </p:nvSpPr>
        <p:spPr>
          <a:xfrm>
            <a:off x="3850443" y="9378824"/>
            <a:ext cx="2945659" cy="493713"/>
          </a:xfrm>
          <a:prstGeom prst="rect">
            <a:avLst/>
          </a:prstGeom>
        </p:spPr>
        <p:txBody>
          <a:bodyPr vert="horz" lIns="95264" tIns="47632" rIns="95264" bIns="47632" rtlCol="0" anchor="b"/>
          <a:lstStyle>
            <a:lvl1pPr algn="r" fontAlgn="auto">
              <a:spcBef>
                <a:spcPts val="0"/>
              </a:spcBef>
              <a:spcAft>
                <a:spcPts val="0"/>
              </a:spcAft>
              <a:defRPr sz="1300">
                <a:latin typeface="+mn-lt"/>
              </a:defRPr>
            </a:lvl1pPr>
          </a:lstStyle>
          <a:p>
            <a:pPr>
              <a:defRPr/>
            </a:pPr>
            <a:fld id="{AC5A6FB3-0D64-4D72-91F7-E5D1779599BD}" type="slidenum">
              <a:rPr lang="it-IT"/>
              <a:pPr>
                <a:defRPr/>
              </a:pPr>
              <a:t>‹N›</a:t>
            </a:fld>
            <a:endParaRPr lang="it-IT"/>
          </a:p>
        </p:txBody>
      </p:sp>
    </p:spTree>
    <p:extLst>
      <p:ext uri="{BB962C8B-B14F-4D97-AF65-F5344CB8AC3E}">
        <p14:creationId xmlns:p14="http://schemas.microsoft.com/office/powerpoint/2010/main" xmlns="" val="13822471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kern="1200" dirty="0" smtClean="0">
              <a:solidFill>
                <a:schemeClr val="tx1"/>
              </a:solidFill>
              <a:effectLst/>
              <a:latin typeface="+mn-lt"/>
              <a:ea typeface="+mn-ea"/>
              <a:cs typeface="+mn-cs"/>
            </a:endParaRPr>
          </a:p>
        </p:txBody>
      </p:sp>
      <p:sp>
        <p:nvSpPr>
          <p:cNvPr id="15363"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EB983F-FC75-450A-961F-9826643A4321}" type="slidenum">
              <a:rPr lang="it-IT" smtClean="0"/>
              <a:pPr fontAlgn="base">
                <a:spcBef>
                  <a:spcPct val="0"/>
                </a:spcBef>
                <a:spcAft>
                  <a:spcPct val="0"/>
                </a:spcAft>
                <a:defRPr/>
              </a:pPr>
              <a:t>1</a:t>
            </a:fld>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10</a:t>
            </a:fld>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11</a:t>
            </a:fld>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12</a:t>
            </a:fld>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13</a:t>
            </a:fld>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14</a:t>
            </a:fld>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15</a:t>
            </a:fld>
            <a:endParaRPr 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16</a:t>
            </a:fld>
            <a:endParaRPr 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17</a:t>
            </a:fld>
            <a:endParaRPr 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18</a:t>
            </a:fld>
            <a:endParaRPr 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19</a:t>
            </a:fld>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2</a:t>
            </a:fld>
            <a:endParaRPr lang="it-I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20</a:t>
            </a:fld>
            <a:endParaRPr 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0963"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180000" algn="just">
              <a:spcBef>
                <a:spcPts val="0"/>
              </a:spcBef>
              <a:spcAft>
                <a:spcPts val="600"/>
              </a:spcAft>
            </a:pPr>
            <a:endParaRPr lang="it-IT" sz="1400" dirty="0"/>
          </a:p>
        </p:txBody>
      </p:sp>
      <p:sp>
        <p:nvSpPr>
          <p:cNvPr id="46083"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800D797-6CCB-4142-9935-C2C6215DC5A2}" type="slidenum">
              <a:rPr lang="it-IT" smtClean="0"/>
              <a:pPr fontAlgn="base">
                <a:spcBef>
                  <a:spcPct val="0"/>
                </a:spcBef>
                <a:spcAft>
                  <a:spcPct val="0"/>
                </a:spcAft>
                <a:defRPr/>
              </a:pPr>
              <a:t>21</a:t>
            </a:fld>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3</a:t>
            </a:fld>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defTabSz="879470">
              <a:defRPr/>
            </a:pPr>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4</a:t>
            </a:fld>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5</a:t>
            </a:fld>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defTabSz="879470"/>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6</a:t>
            </a:fld>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7</a:t>
            </a:fld>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8</a:t>
            </a:fld>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sz="1400" dirty="0"/>
          </a:p>
        </p:txBody>
      </p:sp>
      <p:sp>
        <p:nvSpPr>
          <p:cNvPr id="1741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C75373-9E1E-40D6-8261-C2CFCD746293}" type="slidenum">
              <a:rPr lang="it-IT" smtClean="0"/>
              <a:pPr fontAlgn="base">
                <a:spcBef>
                  <a:spcPct val="0"/>
                </a:spcBef>
                <a:spcAft>
                  <a:spcPct val="0"/>
                </a:spcAft>
                <a:defRPr/>
              </a:pPr>
              <a:t>9</a:t>
            </a:fld>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A0F45D41-8E9B-43EC-B58F-E5670B95265B}" type="datetime1">
              <a:rPr lang="it-IT"/>
              <a:pPr>
                <a:defRPr/>
              </a:pPr>
              <a:t>17/12/2012</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www.uibm.gov.it</a:t>
            </a:r>
          </a:p>
        </p:txBody>
      </p:sp>
      <p:sp>
        <p:nvSpPr>
          <p:cNvPr id="6" name="Segnaposto numero diapositiva 5"/>
          <p:cNvSpPr>
            <a:spLocks noGrp="1"/>
          </p:cNvSpPr>
          <p:nvPr>
            <p:ph type="sldNum" sz="quarter" idx="12"/>
          </p:nvPr>
        </p:nvSpPr>
        <p:spPr/>
        <p:txBody>
          <a:bodyPr/>
          <a:lstStyle>
            <a:lvl1pPr>
              <a:defRPr/>
            </a:lvl1pPr>
          </a:lstStyle>
          <a:p>
            <a:pPr>
              <a:defRPr/>
            </a:pPr>
            <a:fld id="{FE7BDB7D-FBD5-4FA5-A3BB-F99037C2E7D8}" type="slidenum">
              <a:rPr lang="it-IT"/>
              <a:pPr>
                <a:defRPr/>
              </a:pPr>
              <a:t>‹N›</a:t>
            </a:fld>
            <a:endParaRPr lang="it-IT"/>
          </a:p>
        </p:txBody>
      </p:sp>
    </p:spTree>
    <p:extLst>
      <p:ext uri="{BB962C8B-B14F-4D97-AF65-F5344CB8AC3E}">
        <p14:creationId xmlns:p14="http://schemas.microsoft.com/office/powerpoint/2010/main" xmlns="" val="165310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FD837ABD-B917-41C5-88AC-00344E980731}" type="datetime1">
              <a:rPr lang="it-IT"/>
              <a:pPr>
                <a:defRPr/>
              </a:pPr>
              <a:t>17/12/2012</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www.uibm.gov.it</a:t>
            </a:r>
          </a:p>
        </p:txBody>
      </p:sp>
      <p:sp>
        <p:nvSpPr>
          <p:cNvPr id="6" name="Segnaposto numero diapositiva 5"/>
          <p:cNvSpPr>
            <a:spLocks noGrp="1"/>
          </p:cNvSpPr>
          <p:nvPr>
            <p:ph type="sldNum" sz="quarter" idx="12"/>
          </p:nvPr>
        </p:nvSpPr>
        <p:spPr/>
        <p:txBody>
          <a:bodyPr/>
          <a:lstStyle>
            <a:lvl1pPr>
              <a:defRPr/>
            </a:lvl1pPr>
          </a:lstStyle>
          <a:p>
            <a:pPr>
              <a:defRPr/>
            </a:pPr>
            <a:fld id="{14DA5324-3620-42C2-8215-4BD2CA871325}" type="slidenum">
              <a:rPr lang="it-IT"/>
              <a:pPr>
                <a:defRPr/>
              </a:pPr>
              <a:t>‹N›</a:t>
            </a:fld>
            <a:endParaRPr lang="it-IT"/>
          </a:p>
        </p:txBody>
      </p:sp>
    </p:spTree>
    <p:extLst>
      <p:ext uri="{BB962C8B-B14F-4D97-AF65-F5344CB8AC3E}">
        <p14:creationId xmlns:p14="http://schemas.microsoft.com/office/powerpoint/2010/main" xmlns="" val="3489754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A5051EB7-6FA5-430F-9D0A-CB9D294F1205}" type="datetime1">
              <a:rPr lang="it-IT"/>
              <a:pPr>
                <a:defRPr/>
              </a:pPr>
              <a:t>17/12/2012</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www.uibm.gov.it</a:t>
            </a:r>
          </a:p>
        </p:txBody>
      </p:sp>
      <p:sp>
        <p:nvSpPr>
          <p:cNvPr id="6" name="Segnaposto numero diapositiva 5"/>
          <p:cNvSpPr>
            <a:spLocks noGrp="1"/>
          </p:cNvSpPr>
          <p:nvPr>
            <p:ph type="sldNum" sz="quarter" idx="12"/>
          </p:nvPr>
        </p:nvSpPr>
        <p:spPr/>
        <p:txBody>
          <a:bodyPr/>
          <a:lstStyle>
            <a:lvl1pPr>
              <a:defRPr/>
            </a:lvl1pPr>
          </a:lstStyle>
          <a:p>
            <a:pPr>
              <a:defRPr/>
            </a:pPr>
            <a:fld id="{912121BB-C37C-414B-ADCF-F337CF1EFE9A}" type="slidenum">
              <a:rPr lang="it-IT"/>
              <a:pPr>
                <a:defRPr/>
              </a:pPr>
              <a:t>‹N›</a:t>
            </a:fld>
            <a:endParaRPr lang="it-IT"/>
          </a:p>
        </p:txBody>
      </p:sp>
    </p:spTree>
    <p:extLst>
      <p:ext uri="{BB962C8B-B14F-4D97-AF65-F5344CB8AC3E}">
        <p14:creationId xmlns:p14="http://schemas.microsoft.com/office/powerpoint/2010/main" xmlns="" val="3738878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81C8181A-D817-400A-8386-565BB2EBFB36}" type="datetime1">
              <a:rPr lang="it-IT"/>
              <a:pPr>
                <a:defRPr/>
              </a:pPr>
              <a:t>17/12/2012</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www.uibm.gov.it</a:t>
            </a:r>
          </a:p>
        </p:txBody>
      </p:sp>
      <p:sp>
        <p:nvSpPr>
          <p:cNvPr id="6" name="Segnaposto numero diapositiva 5"/>
          <p:cNvSpPr>
            <a:spLocks noGrp="1"/>
          </p:cNvSpPr>
          <p:nvPr>
            <p:ph type="sldNum" sz="quarter" idx="12"/>
          </p:nvPr>
        </p:nvSpPr>
        <p:spPr/>
        <p:txBody>
          <a:bodyPr/>
          <a:lstStyle>
            <a:lvl1pPr>
              <a:defRPr/>
            </a:lvl1pPr>
          </a:lstStyle>
          <a:p>
            <a:pPr>
              <a:defRPr/>
            </a:pPr>
            <a:fld id="{FC5AEFCD-C18C-42E4-9A9A-AB791FD93EBA}" type="slidenum">
              <a:rPr lang="it-IT"/>
              <a:pPr>
                <a:defRPr/>
              </a:pPr>
              <a:t>‹N›</a:t>
            </a:fld>
            <a:endParaRPr lang="it-IT"/>
          </a:p>
        </p:txBody>
      </p:sp>
    </p:spTree>
    <p:extLst>
      <p:ext uri="{BB962C8B-B14F-4D97-AF65-F5344CB8AC3E}">
        <p14:creationId xmlns:p14="http://schemas.microsoft.com/office/powerpoint/2010/main" xmlns="" val="1367447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9042CAD5-A767-4B30-B5D3-282D3C656DF1}" type="datetime1">
              <a:rPr lang="it-IT"/>
              <a:pPr>
                <a:defRPr/>
              </a:pPr>
              <a:t>17/12/2012</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www.uibm.gov.it</a:t>
            </a:r>
          </a:p>
        </p:txBody>
      </p:sp>
      <p:sp>
        <p:nvSpPr>
          <p:cNvPr id="6" name="Segnaposto numero diapositiva 5"/>
          <p:cNvSpPr>
            <a:spLocks noGrp="1"/>
          </p:cNvSpPr>
          <p:nvPr>
            <p:ph type="sldNum" sz="quarter" idx="12"/>
          </p:nvPr>
        </p:nvSpPr>
        <p:spPr/>
        <p:txBody>
          <a:bodyPr/>
          <a:lstStyle>
            <a:lvl1pPr>
              <a:defRPr/>
            </a:lvl1pPr>
          </a:lstStyle>
          <a:p>
            <a:pPr>
              <a:defRPr/>
            </a:pPr>
            <a:fld id="{C860AD76-F29E-4E66-B29B-2F2347BE61AE}" type="slidenum">
              <a:rPr lang="it-IT"/>
              <a:pPr>
                <a:defRPr/>
              </a:pPr>
              <a:t>‹N›</a:t>
            </a:fld>
            <a:endParaRPr lang="it-IT"/>
          </a:p>
        </p:txBody>
      </p:sp>
    </p:spTree>
    <p:extLst>
      <p:ext uri="{BB962C8B-B14F-4D97-AF65-F5344CB8AC3E}">
        <p14:creationId xmlns:p14="http://schemas.microsoft.com/office/powerpoint/2010/main" xmlns="" val="3787886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4B0326CA-BDDA-4EDD-B6F2-40ED7B5D7F81}" type="datetime1">
              <a:rPr lang="it-IT"/>
              <a:pPr>
                <a:defRPr/>
              </a:pPr>
              <a:t>17/12/2012</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a:t>www.uibm.gov.it</a:t>
            </a:r>
          </a:p>
        </p:txBody>
      </p:sp>
      <p:sp>
        <p:nvSpPr>
          <p:cNvPr id="7" name="Segnaposto numero diapositiva 5"/>
          <p:cNvSpPr>
            <a:spLocks noGrp="1"/>
          </p:cNvSpPr>
          <p:nvPr>
            <p:ph type="sldNum" sz="quarter" idx="12"/>
          </p:nvPr>
        </p:nvSpPr>
        <p:spPr/>
        <p:txBody>
          <a:bodyPr/>
          <a:lstStyle>
            <a:lvl1pPr>
              <a:defRPr/>
            </a:lvl1pPr>
          </a:lstStyle>
          <a:p>
            <a:pPr>
              <a:defRPr/>
            </a:pPr>
            <a:fld id="{19DD3707-C5AE-4ED6-B69E-BF236C0BEA57}" type="slidenum">
              <a:rPr lang="it-IT"/>
              <a:pPr>
                <a:defRPr/>
              </a:pPr>
              <a:t>‹N›</a:t>
            </a:fld>
            <a:endParaRPr lang="it-IT"/>
          </a:p>
        </p:txBody>
      </p:sp>
    </p:spTree>
    <p:extLst>
      <p:ext uri="{BB962C8B-B14F-4D97-AF65-F5344CB8AC3E}">
        <p14:creationId xmlns:p14="http://schemas.microsoft.com/office/powerpoint/2010/main" xmlns="" val="147753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241E410D-044D-4276-AB4E-E07C07856619}" type="datetime1">
              <a:rPr lang="it-IT"/>
              <a:pPr>
                <a:defRPr/>
              </a:pPr>
              <a:t>17/12/2012</a:t>
            </a:fld>
            <a:endParaRPr lang="it-IT"/>
          </a:p>
        </p:txBody>
      </p:sp>
      <p:sp>
        <p:nvSpPr>
          <p:cNvPr id="8" name="Segnaposto piè di pagina 4"/>
          <p:cNvSpPr>
            <a:spLocks noGrp="1"/>
          </p:cNvSpPr>
          <p:nvPr>
            <p:ph type="ftr" sz="quarter" idx="11"/>
          </p:nvPr>
        </p:nvSpPr>
        <p:spPr/>
        <p:txBody>
          <a:bodyPr/>
          <a:lstStyle>
            <a:lvl1pPr>
              <a:defRPr/>
            </a:lvl1pPr>
          </a:lstStyle>
          <a:p>
            <a:pPr>
              <a:defRPr/>
            </a:pPr>
            <a:r>
              <a:rPr lang="it-IT"/>
              <a:t>www.uibm.gov.it</a:t>
            </a:r>
          </a:p>
        </p:txBody>
      </p:sp>
      <p:sp>
        <p:nvSpPr>
          <p:cNvPr id="9" name="Segnaposto numero diapositiva 5"/>
          <p:cNvSpPr>
            <a:spLocks noGrp="1"/>
          </p:cNvSpPr>
          <p:nvPr>
            <p:ph type="sldNum" sz="quarter" idx="12"/>
          </p:nvPr>
        </p:nvSpPr>
        <p:spPr/>
        <p:txBody>
          <a:bodyPr/>
          <a:lstStyle>
            <a:lvl1pPr>
              <a:defRPr/>
            </a:lvl1pPr>
          </a:lstStyle>
          <a:p>
            <a:pPr>
              <a:defRPr/>
            </a:pPr>
            <a:fld id="{83C193DF-6396-40F9-A105-CF2AC7FAEC02}" type="slidenum">
              <a:rPr lang="it-IT"/>
              <a:pPr>
                <a:defRPr/>
              </a:pPr>
              <a:t>‹N›</a:t>
            </a:fld>
            <a:endParaRPr lang="it-IT"/>
          </a:p>
        </p:txBody>
      </p:sp>
    </p:spTree>
    <p:extLst>
      <p:ext uri="{BB962C8B-B14F-4D97-AF65-F5344CB8AC3E}">
        <p14:creationId xmlns:p14="http://schemas.microsoft.com/office/powerpoint/2010/main" xmlns="" val="2813643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E9B5FA60-1B41-46C7-8F64-2596D3D8CE77}" type="datetime1">
              <a:rPr lang="it-IT"/>
              <a:pPr>
                <a:defRPr/>
              </a:pPr>
              <a:t>17/12/2012</a:t>
            </a:fld>
            <a:endParaRPr lang="it-IT"/>
          </a:p>
        </p:txBody>
      </p:sp>
      <p:sp>
        <p:nvSpPr>
          <p:cNvPr id="4" name="Segnaposto piè di pagina 4"/>
          <p:cNvSpPr>
            <a:spLocks noGrp="1"/>
          </p:cNvSpPr>
          <p:nvPr>
            <p:ph type="ftr" sz="quarter" idx="11"/>
          </p:nvPr>
        </p:nvSpPr>
        <p:spPr/>
        <p:txBody>
          <a:bodyPr/>
          <a:lstStyle>
            <a:lvl1pPr>
              <a:defRPr/>
            </a:lvl1pPr>
          </a:lstStyle>
          <a:p>
            <a:pPr>
              <a:defRPr/>
            </a:pPr>
            <a:r>
              <a:rPr lang="it-IT"/>
              <a:t>www.uibm.gov.it</a:t>
            </a:r>
          </a:p>
        </p:txBody>
      </p:sp>
      <p:sp>
        <p:nvSpPr>
          <p:cNvPr id="5" name="Segnaposto numero diapositiva 5"/>
          <p:cNvSpPr>
            <a:spLocks noGrp="1"/>
          </p:cNvSpPr>
          <p:nvPr>
            <p:ph type="sldNum" sz="quarter" idx="12"/>
          </p:nvPr>
        </p:nvSpPr>
        <p:spPr/>
        <p:txBody>
          <a:bodyPr/>
          <a:lstStyle>
            <a:lvl1pPr>
              <a:defRPr/>
            </a:lvl1pPr>
          </a:lstStyle>
          <a:p>
            <a:pPr>
              <a:defRPr/>
            </a:pPr>
            <a:fld id="{9BAAEB74-7E83-40B4-AABA-1200BB66B736}" type="slidenum">
              <a:rPr lang="it-IT"/>
              <a:pPr>
                <a:defRPr/>
              </a:pPr>
              <a:t>‹N›</a:t>
            </a:fld>
            <a:endParaRPr lang="it-IT"/>
          </a:p>
        </p:txBody>
      </p:sp>
    </p:spTree>
    <p:extLst>
      <p:ext uri="{BB962C8B-B14F-4D97-AF65-F5344CB8AC3E}">
        <p14:creationId xmlns:p14="http://schemas.microsoft.com/office/powerpoint/2010/main" xmlns="" val="476832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69546FB4-D044-4459-BA7C-CF67CD5653F1}" type="datetime1">
              <a:rPr lang="it-IT"/>
              <a:pPr>
                <a:defRPr/>
              </a:pPr>
              <a:t>17/12/2012</a:t>
            </a:fld>
            <a:endParaRPr lang="it-IT"/>
          </a:p>
        </p:txBody>
      </p:sp>
      <p:sp>
        <p:nvSpPr>
          <p:cNvPr id="3" name="Segnaposto piè di pagina 4"/>
          <p:cNvSpPr>
            <a:spLocks noGrp="1"/>
          </p:cNvSpPr>
          <p:nvPr>
            <p:ph type="ftr" sz="quarter" idx="11"/>
          </p:nvPr>
        </p:nvSpPr>
        <p:spPr/>
        <p:txBody>
          <a:bodyPr/>
          <a:lstStyle>
            <a:lvl1pPr>
              <a:defRPr/>
            </a:lvl1pPr>
          </a:lstStyle>
          <a:p>
            <a:pPr>
              <a:defRPr/>
            </a:pPr>
            <a:r>
              <a:rPr lang="it-IT"/>
              <a:t>www.uibm.gov.it</a:t>
            </a:r>
          </a:p>
        </p:txBody>
      </p:sp>
      <p:sp>
        <p:nvSpPr>
          <p:cNvPr id="4" name="Segnaposto numero diapositiva 5"/>
          <p:cNvSpPr>
            <a:spLocks noGrp="1"/>
          </p:cNvSpPr>
          <p:nvPr>
            <p:ph type="sldNum" sz="quarter" idx="12"/>
          </p:nvPr>
        </p:nvSpPr>
        <p:spPr/>
        <p:txBody>
          <a:bodyPr/>
          <a:lstStyle>
            <a:lvl1pPr>
              <a:defRPr/>
            </a:lvl1pPr>
          </a:lstStyle>
          <a:p>
            <a:pPr>
              <a:defRPr/>
            </a:pPr>
            <a:fld id="{58E200D8-F926-4D76-9E52-BF726377EC32}" type="slidenum">
              <a:rPr lang="it-IT"/>
              <a:pPr>
                <a:defRPr/>
              </a:pPr>
              <a:t>‹N›</a:t>
            </a:fld>
            <a:endParaRPr lang="it-IT"/>
          </a:p>
        </p:txBody>
      </p:sp>
    </p:spTree>
    <p:extLst>
      <p:ext uri="{BB962C8B-B14F-4D97-AF65-F5344CB8AC3E}">
        <p14:creationId xmlns:p14="http://schemas.microsoft.com/office/powerpoint/2010/main" xmlns="" val="4287469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E68F65F8-ADF1-4C49-9C7A-044E0A0CCAD1}" type="datetime1">
              <a:rPr lang="it-IT"/>
              <a:pPr>
                <a:defRPr/>
              </a:pPr>
              <a:t>17/12/2012</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a:t>www.uibm.gov.it</a:t>
            </a:r>
          </a:p>
        </p:txBody>
      </p:sp>
      <p:sp>
        <p:nvSpPr>
          <p:cNvPr id="7" name="Segnaposto numero diapositiva 5"/>
          <p:cNvSpPr>
            <a:spLocks noGrp="1"/>
          </p:cNvSpPr>
          <p:nvPr>
            <p:ph type="sldNum" sz="quarter" idx="12"/>
          </p:nvPr>
        </p:nvSpPr>
        <p:spPr/>
        <p:txBody>
          <a:bodyPr/>
          <a:lstStyle>
            <a:lvl1pPr>
              <a:defRPr/>
            </a:lvl1pPr>
          </a:lstStyle>
          <a:p>
            <a:pPr>
              <a:defRPr/>
            </a:pPr>
            <a:fld id="{7B8BB096-B176-4C4C-BB07-295E2D53C5DA}" type="slidenum">
              <a:rPr lang="it-IT"/>
              <a:pPr>
                <a:defRPr/>
              </a:pPr>
              <a:t>‹N›</a:t>
            </a:fld>
            <a:endParaRPr lang="it-IT"/>
          </a:p>
        </p:txBody>
      </p:sp>
    </p:spTree>
    <p:extLst>
      <p:ext uri="{BB962C8B-B14F-4D97-AF65-F5344CB8AC3E}">
        <p14:creationId xmlns:p14="http://schemas.microsoft.com/office/powerpoint/2010/main" xmlns="" val="863084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675EC822-FE7A-465D-AE90-1CD6516B1743}" type="datetime1">
              <a:rPr lang="it-IT"/>
              <a:pPr>
                <a:defRPr/>
              </a:pPr>
              <a:t>17/12/2012</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a:t>www.uibm.gov.it</a:t>
            </a:r>
          </a:p>
        </p:txBody>
      </p:sp>
      <p:sp>
        <p:nvSpPr>
          <p:cNvPr id="7" name="Segnaposto numero diapositiva 5"/>
          <p:cNvSpPr>
            <a:spLocks noGrp="1"/>
          </p:cNvSpPr>
          <p:nvPr>
            <p:ph type="sldNum" sz="quarter" idx="12"/>
          </p:nvPr>
        </p:nvSpPr>
        <p:spPr/>
        <p:txBody>
          <a:bodyPr/>
          <a:lstStyle>
            <a:lvl1pPr>
              <a:defRPr/>
            </a:lvl1pPr>
          </a:lstStyle>
          <a:p>
            <a:pPr>
              <a:defRPr/>
            </a:pPr>
            <a:fld id="{1E0DFF16-6D46-4520-8D57-F8A46029C44A}" type="slidenum">
              <a:rPr lang="it-IT"/>
              <a:pPr>
                <a:defRPr/>
              </a:pPr>
              <a:t>‹N›</a:t>
            </a:fld>
            <a:endParaRPr lang="it-IT"/>
          </a:p>
        </p:txBody>
      </p:sp>
    </p:spTree>
    <p:extLst>
      <p:ext uri="{BB962C8B-B14F-4D97-AF65-F5344CB8AC3E}">
        <p14:creationId xmlns:p14="http://schemas.microsoft.com/office/powerpoint/2010/main" xmlns="" val="1193353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2FE4492-C341-467C-88BB-65BC48A03EA0}" type="datetime1">
              <a:rPr lang="it-IT"/>
              <a:pPr>
                <a:defRPr/>
              </a:pPr>
              <a:t>17/12/2012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it-IT"/>
              <a:t>www.uibm.gov.it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A2A801E-EEFC-48F0-8126-CEF1FE615CD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notesSlide" Target="../notesSlides/notesSlide10.xml"/><Relationship Id="rId7" Type="http://schemas.openxmlformats.org/officeDocument/2006/relationships/diagramLayout" Target="../diagrams/layout5.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diagramData" Target="../diagrams/data5.xml"/><Relationship Id="rId5" Type="http://schemas.openxmlformats.org/officeDocument/2006/relationships/image" Target="../media/image3.png"/><Relationship Id="rId10" Type="http://schemas.microsoft.com/office/2007/relationships/diagramDrawing" Target="../diagrams/drawing5.xml"/><Relationship Id="rId4" Type="http://schemas.openxmlformats.org/officeDocument/2006/relationships/image" Target="../media/image2.jpeg"/><Relationship Id="rId9" Type="http://schemas.openxmlformats.org/officeDocument/2006/relationships/diagramColors" Target="../diagrams/colors5.xml"/></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notesSlide" Target="../notesSlides/notesSlide11.xml"/><Relationship Id="rId7" Type="http://schemas.openxmlformats.org/officeDocument/2006/relationships/diagramLayout" Target="../diagrams/layout6.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diagramData" Target="../diagrams/data6.xml"/><Relationship Id="rId5" Type="http://schemas.openxmlformats.org/officeDocument/2006/relationships/image" Target="../media/image3.png"/><Relationship Id="rId10" Type="http://schemas.microsoft.com/office/2007/relationships/diagramDrawing" Target="../diagrams/drawing6.xml"/><Relationship Id="rId4" Type="http://schemas.openxmlformats.org/officeDocument/2006/relationships/image" Target="../media/image2.jpeg"/><Relationship Id="rId9" Type="http://schemas.openxmlformats.org/officeDocument/2006/relationships/diagramColors" Target="../diagrams/colors6.xml"/></Relationships>
</file>

<file path=ppt/slides/_rels/slide12.xml.rels><?xml version="1.0" encoding="UTF-8" standalone="yes"?>
<Relationships xmlns="http://schemas.openxmlformats.org/package/2006/relationships"><Relationship Id="rId8" Type="http://schemas.openxmlformats.org/officeDocument/2006/relationships/diagramQuickStyle" Target="../diagrams/quickStyle7.xml"/><Relationship Id="rId3" Type="http://schemas.openxmlformats.org/officeDocument/2006/relationships/notesSlide" Target="../notesSlides/notesSlide12.xml"/><Relationship Id="rId7" Type="http://schemas.openxmlformats.org/officeDocument/2006/relationships/diagramLayout" Target="../diagrams/layout7.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diagramData" Target="../diagrams/data7.xml"/><Relationship Id="rId5" Type="http://schemas.openxmlformats.org/officeDocument/2006/relationships/image" Target="../media/image3.png"/><Relationship Id="rId10" Type="http://schemas.microsoft.com/office/2007/relationships/diagramDrawing" Target="../diagrams/drawing7.xml"/><Relationship Id="rId4" Type="http://schemas.openxmlformats.org/officeDocument/2006/relationships/image" Target="../media/image2.jpeg"/><Relationship Id="rId9" Type="http://schemas.openxmlformats.org/officeDocument/2006/relationships/diagramColors" Target="../diagrams/colors7.xml"/></Relationships>
</file>

<file path=ppt/slides/_rels/slide13.xml.rels><?xml version="1.0" encoding="UTF-8" standalone="yes"?>
<Relationships xmlns="http://schemas.openxmlformats.org/package/2006/relationships"><Relationship Id="rId8" Type="http://schemas.openxmlformats.org/officeDocument/2006/relationships/diagramQuickStyle" Target="../diagrams/quickStyle8.xml"/><Relationship Id="rId3" Type="http://schemas.openxmlformats.org/officeDocument/2006/relationships/notesSlide" Target="../notesSlides/notesSlide13.xml"/><Relationship Id="rId7" Type="http://schemas.openxmlformats.org/officeDocument/2006/relationships/diagramLayout" Target="../diagrams/layout8.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diagramData" Target="../diagrams/data8.xml"/><Relationship Id="rId5" Type="http://schemas.openxmlformats.org/officeDocument/2006/relationships/image" Target="../media/image3.png"/><Relationship Id="rId10" Type="http://schemas.microsoft.com/office/2007/relationships/diagramDrawing" Target="../diagrams/drawing8.xml"/><Relationship Id="rId4" Type="http://schemas.openxmlformats.org/officeDocument/2006/relationships/image" Target="../media/image2.jpeg"/><Relationship Id="rId9" Type="http://schemas.openxmlformats.org/officeDocument/2006/relationships/diagramColors" Target="../diagrams/colors8.xml"/></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openxmlformats.org/officeDocument/2006/relationships/notesSlide" Target="../notesSlides/notesSlide14.xml"/><Relationship Id="rId7" Type="http://schemas.openxmlformats.org/officeDocument/2006/relationships/diagramLayout" Target="../diagrams/layout9.xml"/><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diagramData" Target="../diagrams/data9.xml"/><Relationship Id="rId5" Type="http://schemas.openxmlformats.org/officeDocument/2006/relationships/image" Target="../media/image3.png"/><Relationship Id="rId10" Type="http://schemas.microsoft.com/office/2007/relationships/diagramDrawing" Target="../diagrams/drawing9.xml"/><Relationship Id="rId4" Type="http://schemas.openxmlformats.org/officeDocument/2006/relationships/image" Target="../media/image2.jpeg"/><Relationship Id="rId9" Type="http://schemas.openxmlformats.org/officeDocument/2006/relationships/diagramColors" Target="../diagrams/colors9.xml"/></Relationships>
</file>

<file path=ppt/slides/_rels/slide15.xml.rels><?xml version="1.0" encoding="UTF-8" standalone="yes"?>
<Relationships xmlns="http://schemas.openxmlformats.org/package/2006/relationships"><Relationship Id="rId8" Type="http://schemas.openxmlformats.org/officeDocument/2006/relationships/diagramQuickStyle" Target="../diagrams/quickStyle10.xml"/><Relationship Id="rId3" Type="http://schemas.openxmlformats.org/officeDocument/2006/relationships/notesSlide" Target="../notesSlides/notesSlide15.xml"/><Relationship Id="rId7" Type="http://schemas.openxmlformats.org/officeDocument/2006/relationships/diagramLayout" Target="../diagrams/layout10.xml"/><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diagramData" Target="../diagrams/data10.xml"/><Relationship Id="rId5" Type="http://schemas.openxmlformats.org/officeDocument/2006/relationships/image" Target="../media/image3.png"/><Relationship Id="rId10" Type="http://schemas.microsoft.com/office/2007/relationships/diagramDrawing" Target="../diagrams/drawing10.xml"/><Relationship Id="rId4" Type="http://schemas.openxmlformats.org/officeDocument/2006/relationships/image" Target="../media/image2.jpeg"/><Relationship Id="rId9" Type="http://schemas.openxmlformats.org/officeDocument/2006/relationships/diagramColors" Target="../diagrams/colors10.xml"/></Relationships>
</file>

<file path=ppt/slides/_rels/slide16.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notesSlide" Target="../notesSlides/notesSlide16.xml"/><Relationship Id="rId7" Type="http://schemas.openxmlformats.org/officeDocument/2006/relationships/diagramLayout" Target="../diagrams/layout11.xml"/><Relationship Id="rId2" Type="http://schemas.openxmlformats.org/officeDocument/2006/relationships/slideLayout" Target="../slideLayouts/slideLayout2.xml"/><Relationship Id="rId1" Type="http://schemas.openxmlformats.org/officeDocument/2006/relationships/tags" Target="../tags/tag15.xml"/><Relationship Id="rId6" Type="http://schemas.openxmlformats.org/officeDocument/2006/relationships/diagramData" Target="../diagrams/data11.xml"/><Relationship Id="rId5" Type="http://schemas.openxmlformats.org/officeDocument/2006/relationships/image" Target="../media/image3.png"/><Relationship Id="rId10" Type="http://schemas.microsoft.com/office/2007/relationships/diagramDrawing" Target="../diagrams/drawing11.xml"/><Relationship Id="rId4" Type="http://schemas.openxmlformats.org/officeDocument/2006/relationships/image" Target="../media/image2.jpeg"/><Relationship Id="rId9" Type="http://schemas.openxmlformats.org/officeDocument/2006/relationships/diagramColors" Target="../diagrams/colors11.xml"/></Relationships>
</file>

<file path=ppt/slides/_rels/slide17.xml.rels><?xml version="1.0" encoding="UTF-8" standalone="yes"?>
<Relationships xmlns="http://schemas.openxmlformats.org/package/2006/relationships"><Relationship Id="rId8" Type="http://schemas.openxmlformats.org/officeDocument/2006/relationships/diagramQuickStyle" Target="../diagrams/quickStyle12.xml"/><Relationship Id="rId3" Type="http://schemas.openxmlformats.org/officeDocument/2006/relationships/notesSlide" Target="../notesSlides/notesSlide17.xml"/><Relationship Id="rId7" Type="http://schemas.openxmlformats.org/officeDocument/2006/relationships/diagramLayout" Target="../diagrams/layout12.xml"/><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diagramData" Target="../diagrams/data12.xml"/><Relationship Id="rId5" Type="http://schemas.openxmlformats.org/officeDocument/2006/relationships/image" Target="../media/image3.png"/><Relationship Id="rId10" Type="http://schemas.microsoft.com/office/2007/relationships/diagramDrawing" Target="../diagrams/drawing12.xml"/><Relationship Id="rId4" Type="http://schemas.openxmlformats.org/officeDocument/2006/relationships/image" Target="../media/image2.jpeg"/><Relationship Id="rId9" Type="http://schemas.openxmlformats.org/officeDocument/2006/relationships/diagramColors" Target="../diagrams/colors12.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13.xml"/><Relationship Id="rId3" Type="http://schemas.openxmlformats.org/officeDocument/2006/relationships/notesSlide" Target="../notesSlides/notesSlide18.xml"/><Relationship Id="rId7" Type="http://schemas.openxmlformats.org/officeDocument/2006/relationships/diagramLayout" Target="../diagrams/layout13.xml"/><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diagramData" Target="../diagrams/data13.xml"/><Relationship Id="rId5" Type="http://schemas.openxmlformats.org/officeDocument/2006/relationships/image" Target="../media/image3.png"/><Relationship Id="rId10" Type="http://schemas.microsoft.com/office/2007/relationships/diagramDrawing" Target="../diagrams/drawing13.xml"/><Relationship Id="rId4" Type="http://schemas.openxmlformats.org/officeDocument/2006/relationships/image" Target="../media/image2.jpeg"/><Relationship Id="rId9" Type="http://schemas.openxmlformats.org/officeDocument/2006/relationships/diagramColors" Target="../diagrams/colors13.xml"/></Relationships>
</file>

<file path=ppt/slides/_rels/slide19.xml.rels><?xml version="1.0" encoding="UTF-8" standalone="yes"?>
<Relationships xmlns="http://schemas.openxmlformats.org/package/2006/relationships"><Relationship Id="rId8" Type="http://schemas.openxmlformats.org/officeDocument/2006/relationships/diagramQuickStyle" Target="../diagrams/quickStyle14.xml"/><Relationship Id="rId3" Type="http://schemas.openxmlformats.org/officeDocument/2006/relationships/notesSlide" Target="../notesSlides/notesSlide19.xml"/><Relationship Id="rId7" Type="http://schemas.openxmlformats.org/officeDocument/2006/relationships/diagramLayout" Target="../diagrams/layout14.xml"/><Relationship Id="rId2" Type="http://schemas.openxmlformats.org/officeDocument/2006/relationships/slideLayout" Target="../slideLayouts/slideLayout2.xml"/><Relationship Id="rId1" Type="http://schemas.openxmlformats.org/officeDocument/2006/relationships/tags" Target="../tags/tag18.xml"/><Relationship Id="rId6" Type="http://schemas.openxmlformats.org/officeDocument/2006/relationships/diagramData" Target="../diagrams/data14.xml"/><Relationship Id="rId5" Type="http://schemas.openxmlformats.org/officeDocument/2006/relationships/image" Target="../media/image3.png"/><Relationship Id="rId10" Type="http://schemas.microsoft.com/office/2007/relationships/diagramDrawing" Target="../diagrams/drawing14.xml"/><Relationship Id="rId4" Type="http://schemas.openxmlformats.org/officeDocument/2006/relationships/image" Target="../media/image2.jpeg"/><Relationship Id="rId9" Type="http://schemas.openxmlformats.org/officeDocument/2006/relationships/diagramColors" Target="../diagrams/colors1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8" Type="http://schemas.openxmlformats.org/officeDocument/2006/relationships/diagramQuickStyle" Target="../diagrams/quickStyle15.xml"/><Relationship Id="rId3" Type="http://schemas.openxmlformats.org/officeDocument/2006/relationships/notesSlide" Target="../notesSlides/notesSlide20.xml"/><Relationship Id="rId7" Type="http://schemas.openxmlformats.org/officeDocument/2006/relationships/diagramLayout" Target="../diagrams/layout15.xml"/><Relationship Id="rId2" Type="http://schemas.openxmlformats.org/officeDocument/2006/relationships/slideLayout" Target="../slideLayouts/slideLayout2.xml"/><Relationship Id="rId1" Type="http://schemas.openxmlformats.org/officeDocument/2006/relationships/tags" Target="../tags/tag19.xml"/><Relationship Id="rId6" Type="http://schemas.openxmlformats.org/officeDocument/2006/relationships/diagramData" Target="../diagrams/data15.xml"/><Relationship Id="rId5" Type="http://schemas.openxmlformats.org/officeDocument/2006/relationships/image" Target="../media/image3.png"/><Relationship Id="rId10" Type="http://schemas.microsoft.com/office/2007/relationships/diagramDrawing" Target="../diagrams/drawing15.xml"/><Relationship Id="rId4" Type="http://schemas.openxmlformats.org/officeDocument/2006/relationships/image" Target="../media/image2.jpeg"/><Relationship Id="rId9" Type="http://schemas.openxmlformats.org/officeDocument/2006/relationships/diagramColors" Target="../diagrams/colors15.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10.jpeg"/><Relationship Id="rId2" Type="http://schemas.openxmlformats.org/officeDocument/2006/relationships/slideLayout" Target="../slideLayouts/slideLayout1.xml"/><Relationship Id="rId1" Type="http://schemas.openxmlformats.org/officeDocument/2006/relationships/tags" Target="../tags/tag20.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6.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3.png"/><Relationship Id="rId4" Type="http://schemas.openxmlformats.org/officeDocument/2006/relationships/diagramData" Target="../diagrams/data1.xml"/><Relationship Id="rId9" Type="http://schemas.openxmlformats.org/officeDocument/2006/relationships/image" Target="../media/image2.jpeg"/></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notesSlide" Target="../notesSlides/notesSlide7.xml"/><Relationship Id="rId7" Type="http://schemas.openxmlformats.org/officeDocument/2006/relationships/diagramLayout" Target="../diagrams/layout2.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diagramData" Target="../diagrams/data2.xml"/><Relationship Id="rId5" Type="http://schemas.openxmlformats.org/officeDocument/2006/relationships/image" Target="../media/image3.png"/><Relationship Id="rId10" Type="http://schemas.microsoft.com/office/2007/relationships/diagramDrawing" Target="../diagrams/drawing2.xml"/><Relationship Id="rId4" Type="http://schemas.openxmlformats.org/officeDocument/2006/relationships/image" Target="../media/image2.jpeg"/><Relationship Id="rId9" Type="http://schemas.openxmlformats.org/officeDocument/2006/relationships/diagramColors" Target="../diagrams/colors2.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notesSlide" Target="../notesSlides/notesSlide8.xml"/><Relationship Id="rId7" Type="http://schemas.openxmlformats.org/officeDocument/2006/relationships/diagramLayout" Target="../diagrams/layout3.xm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diagramData" Target="../diagrams/data3.xml"/><Relationship Id="rId5" Type="http://schemas.openxmlformats.org/officeDocument/2006/relationships/image" Target="../media/image3.png"/><Relationship Id="rId10" Type="http://schemas.microsoft.com/office/2007/relationships/diagramDrawing" Target="../diagrams/drawing3.xml"/><Relationship Id="rId4" Type="http://schemas.openxmlformats.org/officeDocument/2006/relationships/image" Target="../media/image2.jpeg"/><Relationship Id="rId9" Type="http://schemas.openxmlformats.org/officeDocument/2006/relationships/diagramColors" Target="../diagrams/colors3.xml"/></Relationships>
</file>

<file path=ppt/slides/_rels/slide9.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notesSlide" Target="../notesSlides/notesSlide9.xml"/><Relationship Id="rId7" Type="http://schemas.openxmlformats.org/officeDocument/2006/relationships/diagramLayout" Target="../diagrams/layout4.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diagramData" Target="../diagrams/data4.xml"/><Relationship Id="rId5" Type="http://schemas.openxmlformats.org/officeDocument/2006/relationships/image" Target="../media/image3.png"/><Relationship Id="rId10" Type="http://schemas.microsoft.com/office/2007/relationships/diagramDrawing" Target="../diagrams/drawing4.xml"/><Relationship Id="rId4" Type="http://schemas.openxmlformats.org/officeDocument/2006/relationships/image" Target="../media/image2.jpeg"/><Relationship Id="rId9" Type="http://schemas.openxmlformats.org/officeDocument/2006/relationships/diagramColors" Target="../diagrams/colors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endParaRPr lang="it-IT" smtClean="0">
              <a:solidFill>
                <a:srgbClr val="898989"/>
              </a:solidFill>
            </a:endParaRPr>
          </a:p>
        </p:txBody>
      </p:sp>
      <p:sp>
        <p:nvSpPr>
          <p:cNvPr id="13" name="Sottotitolo 2"/>
          <p:cNvSpPr txBox="1">
            <a:spLocks/>
          </p:cNvSpPr>
          <p:nvPr/>
        </p:nvSpPr>
        <p:spPr>
          <a:xfrm>
            <a:off x="1547813" y="3861048"/>
            <a:ext cx="6400800" cy="2231777"/>
          </a:xfrm>
          <a:prstGeom prst="rect">
            <a:avLst/>
          </a:prstGeom>
        </p:spPr>
        <p:txBody>
          <a:bodyPr>
            <a:normAutofit fontScale="4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en-US" sz="4400" dirty="0" err="1" smtClean="0">
                <a:solidFill>
                  <a:schemeClr val="bg1">
                    <a:lumMod val="50000"/>
                  </a:schemeClr>
                </a:solidFill>
              </a:rPr>
              <a:t>Ing</a:t>
            </a:r>
            <a:r>
              <a:rPr lang="en-US" sz="4400" dirty="0" smtClean="0">
                <a:solidFill>
                  <a:schemeClr val="bg1">
                    <a:lumMod val="50000"/>
                  </a:schemeClr>
                </a:solidFill>
              </a:rPr>
              <a:t>. Giovanni de </a:t>
            </a:r>
            <a:r>
              <a:rPr lang="en-US" sz="4400" dirty="0" err="1" smtClean="0">
                <a:solidFill>
                  <a:schemeClr val="bg1">
                    <a:lumMod val="50000"/>
                  </a:schemeClr>
                </a:solidFill>
              </a:rPr>
              <a:t>Sanctis</a:t>
            </a:r>
            <a:endParaRPr lang="en-US" sz="4400" dirty="0" smtClean="0">
              <a:solidFill>
                <a:schemeClr val="bg1">
                  <a:lumMod val="50000"/>
                </a:schemeClr>
              </a:solidFill>
            </a:endParaRPr>
          </a:p>
          <a:p>
            <a:pPr fontAlgn="auto">
              <a:spcAft>
                <a:spcPts val="0"/>
              </a:spcAft>
              <a:defRPr/>
            </a:pPr>
            <a:r>
              <a:rPr lang="it-IT" sz="4400" dirty="0" smtClean="0"/>
              <a:t> Ministero dello Sviluppo Economico</a:t>
            </a:r>
            <a:br>
              <a:rPr lang="it-IT" sz="4400" dirty="0" smtClean="0"/>
            </a:br>
            <a:r>
              <a:rPr lang="it-IT" sz="4400" dirty="0" smtClean="0"/>
              <a:t> Dipartimento per l'Impresa e l'Internazionalizzazione</a:t>
            </a:r>
            <a:br>
              <a:rPr lang="it-IT" sz="4400" dirty="0" smtClean="0"/>
            </a:br>
            <a:r>
              <a:rPr lang="it-IT" sz="4400" dirty="0" smtClean="0"/>
              <a:t> Direzione Generale Lotta alla Contraffazione</a:t>
            </a:r>
            <a:br>
              <a:rPr lang="it-IT" sz="4400" dirty="0" smtClean="0"/>
            </a:br>
            <a:r>
              <a:rPr lang="it-IT" sz="4400" dirty="0" smtClean="0"/>
              <a:t> Ufficio Italiano Brevetti e </a:t>
            </a:r>
            <a:r>
              <a:rPr lang="it-IT" sz="4400" dirty="0" smtClean="0"/>
              <a:t>Marchi</a:t>
            </a:r>
            <a:endParaRPr lang="en-US" sz="4400" dirty="0" smtClean="0">
              <a:solidFill>
                <a:schemeClr val="bg1">
                  <a:lumMod val="50000"/>
                </a:schemeClr>
              </a:solidFill>
            </a:endParaRPr>
          </a:p>
          <a:p>
            <a:pPr fontAlgn="auto">
              <a:spcAft>
                <a:spcPts val="0"/>
              </a:spcAft>
              <a:defRPr/>
            </a:pPr>
            <a:endParaRPr lang="en-US" sz="4400" dirty="0" smtClean="0">
              <a:solidFill>
                <a:schemeClr val="bg1">
                  <a:lumMod val="50000"/>
                </a:schemeClr>
              </a:solidFill>
            </a:endParaRPr>
          </a:p>
          <a:p>
            <a:pPr fontAlgn="auto">
              <a:spcAft>
                <a:spcPts val="0"/>
              </a:spcAft>
              <a:defRPr/>
            </a:pPr>
            <a:r>
              <a:rPr lang="en-US" sz="4400" dirty="0" smtClean="0">
                <a:solidFill>
                  <a:schemeClr val="bg1">
                    <a:lumMod val="50000"/>
                  </a:schemeClr>
                </a:solidFill>
              </a:rPr>
              <a:t>CCIAA di Ravenna - </a:t>
            </a:r>
            <a:r>
              <a:rPr lang="en-US" sz="4400" dirty="0" smtClean="0">
                <a:solidFill>
                  <a:schemeClr val="bg1">
                    <a:lumMod val="50000"/>
                  </a:schemeClr>
                </a:solidFill>
              </a:rPr>
              <a:t>18 dicembre 2012</a:t>
            </a:r>
          </a:p>
          <a:p>
            <a:pPr algn="r" fontAlgn="auto">
              <a:spcAft>
                <a:spcPts val="0"/>
              </a:spcAft>
              <a:defRPr/>
            </a:pPr>
            <a:endParaRPr lang="en-US" sz="2400" dirty="0" smtClean="0">
              <a:solidFill>
                <a:schemeClr val="bg1">
                  <a:lumMod val="50000"/>
                </a:schemeClr>
              </a:solidFill>
            </a:endParaRPr>
          </a:p>
        </p:txBody>
      </p:sp>
      <p:sp>
        <p:nvSpPr>
          <p:cNvPr id="11" name="Titolo 10"/>
          <p:cNvSpPr>
            <a:spLocks noGrp="1"/>
          </p:cNvSpPr>
          <p:nvPr>
            <p:ph type="ctrTitle"/>
          </p:nvPr>
        </p:nvSpPr>
        <p:spPr>
          <a:xfrm>
            <a:off x="1115616" y="2420888"/>
            <a:ext cx="7128792" cy="1152128"/>
          </a:xfrm>
        </p:spPr>
        <p:txBody>
          <a:bodyPr rtlCol="0">
            <a:normAutofit fontScale="90000"/>
          </a:bodyPr>
          <a:lstStyle/>
          <a:p>
            <a:pPr eaLnBrk="1" fontAlgn="auto" hangingPunct="1">
              <a:spcAft>
                <a:spcPts val="0"/>
              </a:spcAft>
              <a:defRPr/>
            </a:pPr>
            <a:r>
              <a:rPr lang="it-IT" sz="3600" b="1" dirty="0" smtClean="0"/>
              <a:t>IL PROBLEMA DELLA CONTRAFFAZIONE </a:t>
            </a:r>
            <a:br>
              <a:rPr lang="it-IT" sz="3600" b="1" dirty="0" smtClean="0"/>
            </a:br>
            <a:r>
              <a:rPr lang="it-IT" sz="3600" b="1" dirty="0" smtClean="0"/>
              <a:t>IN ITALIA E NEL MONDO</a:t>
            </a:r>
            <a:endParaRPr lang="it-IT" sz="3600" dirty="0"/>
          </a:p>
        </p:txBody>
      </p:sp>
      <p:pic>
        <p:nvPicPr>
          <p:cNvPr id="2053" name="Immagine 8"/>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406"/>
            <a:ext cx="9144000" cy="1393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piè di pagina 1"/>
          <p:cNvSpPr>
            <a:spLocks noGrp="1"/>
          </p:cNvSpPr>
          <p:nvPr>
            <p:ph type="ftr" sz="quarter" idx="11"/>
          </p:nvPr>
        </p:nvSpPr>
        <p:spPr/>
        <p:txBody>
          <a:bodyPr/>
          <a:lstStyle/>
          <a:p>
            <a:pPr>
              <a:defRPr/>
            </a:pPr>
            <a:r>
              <a:rPr lang="it-IT" sz="2400" smtClean="0"/>
              <a:t>www.uibm.gov.it</a:t>
            </a:r>
            <a:endParaRPr lang="it-IT" sz="2400" dirty="0"/>
          </a:p>
        </p:txBody>
      </p:sp>
      <p:sp>
        <p:nvSpPr>
          <p:cNvPr id="3" name="CasellaDiTesto 2"/>
          <p:cNvSpPr txBox="1"/>
          <p:nvPr/>
        </p:nvSpPr>
        <p:spPr>
          <a:xfrm>
            <a:off x="1168400" y="1412875"/>
            <a:ext cx="7056438" cy="830997"/>
          </a:xfrm>
          <a:prstGeom prst="rect">
            <a:avLst/>
          </a:prstGeom>
          <a:noFill/>
        </p:spPr>
        <p:txBody>
          <a:bodyPr>
            <a:spAutoFit/>
          </a:bodyPr>
          <a:lstStyle/>
          <a:p>
            <a:pPr algn="ctr" fontAlgn="auto">
              <a:spcBef>
                <a:spcPts val="0"/>
              </a:spcBef>
              <a:spcAft>
                <a:spcPts val="0"/>
              </a:spcAft>
              <a:defRPr/>
            </a:pPr>
            <a:r>
              <a:rPr lang="it-IT" sz="1600" dirty="0">
                <a:solidFill>
                  <a:schemeClr val="tx2">
                    <a:lumMod val="75000"/>
                  </a:schemeClr>
                </a:solidFill>
                <a:latin typeface="+mn-lt"/>
              </a:rPr>
              <a:t>DIPERTIMENTO PER L’IMPRESA E L’ </a:t>
            </a:r>
            <a:r>
              <a:rPr lang="it-IT" sz="1600" dirty="0" smtClean="0">
                <a:solidFill>
                  <a:schemeClr val="tx2">
                    <a:lumMod val="75000"/>
                  </a:schemeClr>
                </a:solidFill>
                <a:latin typeface="+mn-lt"/>
              </a:rPr>
              <a:t>INTERNALIZZAZIONE</a:t>
            </a:r>
            <a:endParaRPr lang="it-IT" sz="1600" dirty="0">
              <a:solidFill>
                <a:schemeClr val="tx2">
                  <a:lumMod val="75000"/>
                </a:schemeClr>
              </a:solidFill>
              <a:latin typeface="+mn-lt"/>
            </a:endParaRPr>
          </a:p>
          <a:p>
            <a:pPr algn="ctr" fontAlgn="auto">
              <a:spcBef>
                <a:spcPts val="0"/>
              </a:spcBef>
              <a:spcAft>
                <a:spcPts val="0"/>
              </a:spcAft>
              <a:defRPr/>
            </a:pPr>
            <a:r>
              <a:rPr lang="it-IT" sz="1600" dirty="0">
                <a:solidFill>
                  <a:schemeClr val="tx2">
                    <a:lumMod val="75000"/>
                  </a:schemeClr>
                </a:solidFill>
                <a:latin typeface="+mn-lt"/>
              </a:rPr>
              <a:t>DIREZIONE GENERALE PER LA LOTTA ALLA CONTRAFFAZIONE </a:t>
            </a:r>
          </a:p>
          <a:p>
            <a:pPr algn="ctr" fontAlgn="auto">
              <a:spcBef>
                <a:spcPts val="0"/>
              </a:spcBef>
              <a:spcAft>
                <a:spcPts val="0"/>
              </a:spcAft>
              <a:defRPr/>
            </a:pPr>
            <a:r>
              <a:rPr lang="it-IT" sz="1600" dirty="0">
                <a:solidFill>
                  <a:schemeClr val="tx2">
                    <a:lumMod val="75000"/>
                  </a:schemeClr>
                </a:solidFill>
                <a:latin typeface="+mn-lt"/>
              </a:rPr>
              <a:t>UFFICIO ITALIANO </a:t>
            </a:r>
            <a:r>
              <a:rPr lang="it-IT" sz="1600" dirty="0" smtClean="0">
                <a:solidFill>
                  <a:schemeClr val="tx2">
                    <a:lumMod val="75000"/>
                  </a:schemeClr>
                </a:solidFill>
                <a:latin typeface="+mn-lt"/>
              </a:rPr>
              <a:t>BREVETTI E MARCHI</a:t>
            </a:r>
            <a:endParaRPr lang="it-IT" sz="1600" dirty="0">
              <a:solidFill>
                <a:schemeClr val="tx2">
                  <a:lumMod val="75000"/>
                </a:schemeClr>
              </a:solidFill>
              <a:latin typeface="+mn-lt"/>
            </a:endParaRPr>
          </a:p>
        </p:txBody>
      </p:sp>
    </p:spTree>
  </p:cSld>
  <p:clrMapOvr>
    <a:masterClrMapping/>
  </p:clrMapOvr>
  <p:transition spd="slow" advTm="17019">
    <p:check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10</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defTabSz="1066800">
              <a:lnSpc>
                <a:spcPct val="90000"/>
              </a:lnSpc>
              <a:spcAft>
                <a:spcPct val="35000"/>
              </a:spcAft>
            </a:pPr>
            <a:r>
              <a:rPr lang="it-IT" sz="2000" b="1" dirty="0" smtClean="0">
                <a:solidFill>
                  <a:schemeClr val="tx1">
                    <a:lumMod val="50000"/>
                    <a:lumOff val="50000"/>
                  </a:schemeClr>
                </a:solidFill>
              </a:rPr>
              <a:t>F</a:t>
            </a:r>
            <a:r>
              <a:rPr lang="it-IT" sz="2000" b="1" dirty="0" smtClean="0">
                <a:solidFill>
                  <a:schemeClr val="tx1">
                    <a:lumMod val="50000"/>
                    <a:lumOff val="50000"/>
                  </a:schemeClr>
                </a:solidFill>
              </a:rPr>
              <a:t>alsificare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2027518884"/>
              </p:ext>
            </p:extLst>
          </p:nvPr>
        </p:nvGraphicFramePr>
        <p:xfrm>
          <a:off x="449199" y="1052736"/>
          <a:ext cx="8245599" cy="53285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1799570529"/>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11</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defTabSz="1066800">
              <a:lnSpc>
                <a:spcPct val="90000"/>
              </a:lnSpc>
              <a:spcAft>
                <a:spcPct val="35000"/>
              </a:spcAft>
            </a:pPr>
            <a:r>
              <a:rPr lang="it-IT" sz="2000" b="1" dirty="0" smtClean="0">
                <a:solidFill>
                  <a:schemeClr val="tx1">
                    <a:lumMod val="50000"/>
                    <a:lumOff val="50000"/>
                  </a:schemeClr>
                </a:solidFill>
              </a:rPr>
              <a:t>F</a:t>
            </a:r>
            <a:r>
              <a:rPr lang="it-IT" sz="2000" b="1" dirty="0" smtClean="0">
                <a:solidFill>
                  <a:schemeClr val="tx1">
                    <a:lumMod val="50000"/>
                    <a:lumOff val="50000"/>
                  </a:schemeClr>
                </a:solidFill>
              </a:rPr>
              <a:t>alsificare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2027518884"/>
              </p:ext>
            </p:extLst>
          </p:nvPr>
        </p:nvGraphicFramePr>
        <p:xfrm>
          <a:off x="449199" y="1052736"/>
          <a:ext cx="8245599" cy="53285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1799570529"/>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12</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defTabSz="1066800">
              <a:lnSpc>
                <a:spcPct val="90000"/>
              </a:lnSpc>
              <a:spcAft>
                <a:spcPct val="35000"/>
              </a:spcAft>
            </a:pPr>
            <a:r>
              <a:rPr lang="it-IT" sz="2000" b="1" dirty="0" smtClean="0">
                <a:solidFill>
                  <a:schemeClr val="tx1">
                    <a:lumMod val="50000"/>
                    <a:lumOff val="50000"/>
                  </a:schemeClr>
                </a:solidFill>
              </a:rPr>
              <a:t>F</a:t>
            </a:r>
            <a:r>
              <a:rPr lang="it-IT" sz="2000" b="1" dirty="0" smtClean="0">
                <a:solidFill>
                  <a:schemeClr val="tx1">
                    <a:lumMod val="50000"/>
                    <a:lumOff val="50000"/>
                  </a:schemeClr>
                </a:solidFill>
              </a:rPr>
              <a:t>alsificare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2027518884"/>
              </p:ext>
            </p:extLst>
          </p:nvPr>
        </p:nvGraphicFramePr>
        <p:xfrm>
          <a:off x="449199" y="1052736"/>
          <a:ext cx="8245599" cy="53285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1799570529"/>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13</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defTabSz="1066800">
              <a:lnSpc>
                <a:spcPct val="90000"/>
              </a:lnSpc>
              <a:spcAft>
                <a:spcPct val="35000"/>
              </a:spcAft>
            </a:pPr>
            <a:r>
              <a:rPr lang="it-IT" sz="2000" b="1" dirty="0" smtClean="0">
                <a:solidFill>
                  <a:schemeClr val="tx1">
                    <a:lumMod val="50000"/>
                    <a:lumOff val="50000"/>
                  </a:schemeClr>
                </a:solidFill>
              </a:rPr>
              <a:t>F</a:t>
            </a:r>
            <a:r>
              <a:rPr lang="it-IT" sz="2000" b="1" dirty="0" smtClean="0">
                <a:solidFill>
                  <a:schemeClr val="tx1">
                    <a:lumMod val="50000"/>
                    <a:lumOff val="50000"/>
                  </a:schemeClr>
                </a:solidFill>
              </a:rPr>
              <a:t>alsificare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2027518884"/>
              </p:ext>
            </p:extLst>
          </p:nvPr>
        </p:nvGraphicFramePr>
        <p:xfrm>
          <a:off x="449199" y="1052736"/>
          <a:ext cx="8245599" cy="53285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1799570529"/>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14</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defTabSz="1066800">
              <a:lnSpc>
                <a:spcPct val="90000"/>
              </a:lnSpc>
              <a:spcAft>
                <a:spcPct val="35000"/>
              </a:spcAft>
            </a:pPr>
            <a:r>
              <a:rPr lang="it-IT" sz="2000" b="1" dirty="0" smtClean="0">
                <a:solidFill>
                  <a:schemeClr val="tx1">
                    <a:lumMod val="50000"/>
                    <a:lumOff val="50000"/>
                  </a:schemeClr>
                </a:solidFill>
              </a:rPr>
              <a:t>F</a:t>
            </a:r>
            <a:r>
              <a:rPr lang="it-IT" sz="2000" b="1" dirty="0" smtClean="0">
                <a:solidFill>
                  <a:schemeClr val="tx1">
                    <a:lumMod val="50000"/>
                    <a:lumOff val="50000"/>
                  </a:schemeClr>
                </a:solidFill>
              </a:rPr>
              <a:t>alsificare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2027518884"/>
              </p:ext>
            </p:extLst>
          </p:nvPr>
        </p:nvGraphicFramePr>
        <p:xfrm>
          <a:off x="449199" y="1052736"/>
          <a:ext cx="8245599" cy="53285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1799570529"/>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15</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lvl="0" defTabSz="1066800">
              <a:lnSpc>
                <a:spcPct val="90000"/>
              </a:lnSpc>
              <a:spcAft>
                <a:spcPct val="35000"/>
              </a:spcAft>
            </a:pPr>
            <a:r>
              <a:rPr lang="it-IT" sz="2000" b="1" smtClean="0">
                <a:solidFill>
                  <a:schemeClr val="tx1">
                    <a:lumMod val="50000"/>
                    <a:lumOff val="50000"/>
                  </a:schemeClr>
                </a:solidFill>
              </a:rPr>
              <a:t>Lotta alla contraffazione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2347129045"/>
              </p:ext>
            </p:extLst>
          </p:nvPr>
        </p:nvGraphicFramePr>
        <p:xfrm>
          <a:off x="449199" y="1052736"/>
          <a:ext cx="8245599" cy="518457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951184338"/>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16</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lvl="0" defTabSz="1066800">
              <a:lnSpc>
                <a:spcPct val="90000"/>
              </a:lnSpc>
              <a:spcAft>
                <a:spcPct val="35000"/>
              </a:spcAft>
            </a:pPr>
            <a:r>
              <a:rPr lang="it-IT" sz="2000" b="1" dirty="0" smtClean="0">
                <a:solidFill>
                  <a:schemeClr val="tx1">
                    <a:lumMod val="50000"/>
                    <a:lumOff val="50000"/>
                  </a:schemeClr>
                </a:solidFill>
              </a:rPr>
              <a:t>Lotta alla contraffazione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2027518884"/>
              </p:ext>
            </p:extLst>
          </p:nvPr>
        </p:nvGraphicFramePr>
        <p:xfrm>
          <a:off x="449199" y="1052736"/>
          <a:ext cx="8245599" cy="53285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1799570529"/>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17</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lvl="0" defTabSz="1066800">
              <a:lnSpc>
                <a:spcPct val="90000"/>
              </a:lnSpc>
              <a:spcAft>
                <a:spcPct val="35000"/>
              </a:spcAft>
            </a:pPr>
            <a:r>
              <a:rPr lang="it-IT" sz="2000" b="1" dirty="0" smtClean="0">
                <a:solidFill>
                  <a:schemeClr val="tx1">
                    <a:lumMod val="50000"/>
                    <a:lumOff val="50000"/>
                  </a:schemeClr>
                </a:solidFill>
              </a:rPr>
              <a:t>Lotta alla contraffazione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4026257287"/>
              </p:ext>
            </p:extLst>
          </p:nvPr>
        </p:nvGraphicFramePr>
        <p:xfrm>
          <a:off x="449199" y="1052736"/>
          <a:ext cx="8245599" cy="518457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4204062958"/>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18</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lvl="0" defTabSz="1066800">
              <a:lnSpc>
                <a:spcPct val="90000"/>
              </a:lnSpc>
              <a:spcAft>
                <a:spcPct val="35000"/>
              </a:spcAft>
            </a:pPr>
            <a:r>
              <a:rPr lang="it-IT" sz="2000" b="1" dirty="0" smtClean="0">
                <a:solidFill>
                  <a:schemeClr val="tx1">
                    <a:lumMod val="50000"/>
                    <a:lumOff val="50000"/>
                  </a:schemeClr>
                </a:solidFill>
              </a:rPr>
              <a:t>Lotta alla contraffazione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2257038521"/>
              </p:ext>
            </p:extLst>
          </p:nvPr>
        </p:nvGraphicFramePr>
        <p:xfrm>
          <a:off x="449199" y="1052736"/>
          <a:ext cx="8245599" cy="525658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694189590"/>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19</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lvl="0" defTabSz="1066800">
              <a:lnSpc>
                <a:spcPct val="90000"/>
              </a:lnSpc>
              <a:spcAft>
                <a:spcPct val="35000"/>
              </a:spcAft>
            </a:pPr>
            <a:r>
              <a:rPr lang="it-IT" sz="2000" b="1" dirty="0" smtClean="0">
                <a:solidFill>
                  <a:schemeClr val="tx1">
                    <a:lumMod val="50000"/>
                    <a:lumOff val="50000"/>
                  </a:schemeClr>
                </a:solidFill>
              </a:rPr>
              <a:t>Lotta alla contraffazione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54635215"/>
              </p:ext>
            </p:extLst>
          </p:nvPr>
        </p:nvGraphicFramePr>
        <p:xfrm>
          <a:off x="449199" y="1124744"/>
          <a:ext cx="8245599" cy="518457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2125162195"/>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2</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2987675" y="203200"/>
            <a:ext cx="5472113" cy="708025"/>
          </a:xfrm>
        </p:spPr>
        <p:txBody>
          <a:bodyPr/>
          <a:lstStyle/>
          <a:p>
            <a:pPr algn="r" rtl="0" eaLnBrk="0" fontAlgn="base" hangingPunct="0"/>
            <a:r>
              <a:rPr lang="it-IT" sz="2000" b="1" kern="1200" dirty="0" smtClean="0">
                <a:solidFill>
                  <a:schemeClr val="tx1"/>
                </a:solidFill>
                <a:effectLst/>
              </a:rPr>
              <a:t>Cresce l’importanza del fattore intangibile</a:t>
            </a:r>
            <a:endParaRPr lang="it-IT" sz="2000" dirty="0">
              <a:effectLst/>
            </a:endParaRPr>
          </a:p>
        </p:txBody>
      </p:sp>
      <p:sp>
        <p:nvSpPr>
          <p:cNvPr id="18" name="Gallone 4"/>
          <p:cNvSpPr/>
          <p:nvPr/>
        </p:nvSpPr>
        <p:spPr>
          <a:xfrm>
            <a:off x="467544" y="2168752"/>
            <a:ext cx="2736304" cy="17867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2009" tIns="24003" rIns="24003" bIns="24003" numCol="1" spcCol="1270" anchor="ctr" anchorCtr="0">
            <a:noAutofit/>
          </a:bodyPr>
          <a:lstStyle/>
          <a:p>
            <a:pPr algn="ctr" defTabSz="800100">
              <a:lnSpc>
                <a:spcPct val="90000"/>
              </a:lnSpc>
              <a:spcAft>
                <a:spcPct val="35000"/>
              </a:spcAft>
            </a:pPr>
            <a:endParaRPr lang="it-IT" sz="2000" dirty="0">
              <a:solidFill>
                <a:schemeClr val="tx1"/>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pic>
        <p:nvPicPr>
          <p:cNvPr id="14"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902224" y="1475656"/>
            <a:ext cx="4643064" cy="4269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ttangolo 1"/>
          <p:cNvSpPr/>
          <p:nvPr/>
        </p:nvSpPr>
        <p:spPr>
          <a:xfrm>
            <a:off x="362247" y="1484784"/>
            <a:ext cx="3571231" cy="4555093"/>
          </a:xfrm>
          <a:prstGeom prst="rect">
            <a:avLst/>
          </a:prstGeom>
        </p:spPr>
        <p:txBody>
          <a:bodyPr wrap="square">
            <a:spAutoFit/>
          </a:bodyPr>
          <a:lstStyle/>
          <a:p>
            <a:pPr marL="342900" indent="-342900">
              <a:spcBef>
                <a:spcPts val="600"/>
              </a:spcBef>
              <a:buFontTx/>
              <a:buChar char="•"/>
              <a:defRPr/>
            </a:pPr>
            <a:r>
              <a:rPr lang="it-IT" sz="2000" kern="0" dirty="0">
                <a:latin typeface="+mj-lt"/>
                <a:ea typeface="ＭＳ Ｐゴシック" charset="-128"/>
                <a:cs typeface="ＭＳ Ｐゴシック" charset="-128"/>
              </a:rPr>
              <a:t>Se negli anni ’70 i beni immateriali rappresentavano circa il 20% del valore d’azienda, oggi tale proporzione è stata rovesciata. </a:t>
            </a:r>
          </a:p>
          <a:p>
            <a:pPr marL="342900" indent="-342900">
              <a:spcBef>
                <a:spcPts val="600"/>
              </a:spcBef>
              <a:buFontTx/>
              <a:buChar char="•"/>
              <a:defRPr/>
            </a:pPr>
            <a:endParaRPr lang="it-IT" sz="2000" kern="0" dirty="0">
              <a:latin typeface="+mj-lt"/>
              <a:ea typeface="ＭＳ Ｐゴシック" charset="-128"/>
              <a:cs typeface="ＭＳ Ｐゴシック" charset="-128"/>
            </a:endParaRPr>
          </a:p>
          <a:p>
            <a:pPr marL="342900" indent="-342900">
              <a:spcBef>
                <a:spcPts val="600"/>
              </a:spcBef>
              <a:buFontTx/>
              <a:buChar char="•"/>
              <a:defRPr/>
            </a:pPr>
            <a:r>
              <a:rPr lang="it-IT" sz="2000" kern="0" dirty="0">
                <a:latin typeface="+mj-lt"/>
                <a:ea typeface="ＭＳ Ｐゴシック" charset="-128"/>
                <a:cs typeface="ＭＳ Ｐゴシック" charset="-128"/>
              </a:rPr>
              <a:t>Il </a:t>
            </a:r>
            <a:r>
              <a:rPr lang="it-IT" sz="2000" kern="0" dirty="0" smtClean="0">
                <a:latin typeface="+mj-lt"/>
                <a:ea typeface="ＭＳ Ｐゴシック" charset="-128"/>
                <a:cs typeface="ＭＳ Ｐゴシック" charset="-128"/>
              </a:rPr>
              <a:t>portafoglio marchi, brevetti</a:t>
            </a:r>
            <a:r>
              <a:rPr lang="it-IT" sz="2000" kern="0" dirty="0">
                <a:latin typeface="+mj-lt"/>
                <a:ea typeface="ＭＳ Ｐゴシック" charset="-128"/>
                <a:cs typeface="ＭＳ Ｐゴシック" charset="-128"/>
              </a:rPr>
              <a:t>, </a:t>
            </a:r>
            <a:r>
              <a:rPr lang="it-IT" sz="2000" kern="0" dirty="0" smtClean="0">
                <a:latin typeface="+mj-lt"/>
                <a:ea typeface="ＭＳ Ｐゴシック" charset="-128"/>
                <a:cs typeface="ＭＳ Ｐゴシック" charset="-128"/>
              </a:rPr>
              <a:t>diritti d’autore ed i segreti industriali, </a:t>
            </a:r>
            <a:r>
              <a:rPr lang="it-IT" sz="2000" kern="0" dirty="0">
                <a:latin typeface="+mj-lt"/>
                <a:ea typeface="ＭＳ Ｐゴシック" charset="-128"/>
                <a:cs typeface="ＭＳ Ｐゴシック" charset="-128"/>
              </a:rPr>
              <a:t>ma anche la </a:t>
            </a:r>
            <a:r>
              <a:rPr lang="it-IT" sz="2000" kern="0" dirty="0" smtClean="0">
                <a:latin typeface="+mj-lt"/>
                <a:ea typeface="ＭＳ Ｐゴシック" charset="-128"/>
                <a:cs typeface="ＭＳ Ｐゴシック" charset="-128"/>
              </a:rPr>
              <a:t>capacità gestionale e le partnership valgono l’80</a:t>
            </a:r>
            <a:r>
              <a:rPr lang="it-IT" sz="2000" kern="0" dirty="0">
                <a:latin typeface="+mj-lt"/>
                <a:ea typeface="ＭＳ Ｐゴシック" charset="-128"/>
                <a:cs typeface="ＭＳ Ｐゴシック" charset="-128"/>
              </a:rPr>
              <a:t>% del valore di mercato </a:t>
            </a:r>
            <a:r>
              <a:rPr lang="it-IT" sz="2000" kern="0" dirty="0" smtClean="0">
                <a:latin typeface="+mj-lt"/>
                <a:ea typeface="ＭＳ Ｐゴシック" charset="-128"/>
                <a:cs typeface="ＭＳ Ｐゴシック" charset="-128"/>
              </a:rPr>
              <a:t>aziendale</a:t>
            </a:r>
            <a:endParaRPr lang="it-IT" sz="2000" dirty="0">
              <a:latin typeface="+mj-lt"/>
            </a:endParaRPr>
          </a:p>
        </p:txBody>
      </p:sp>
      <p:sp>
        <p:nvSpPr>
          <p:cNvPr id="16" name="Rettangolo 5"/>
          <p:cNvSpPr>
            <a:spLocks noChangeArrowheads="1"/>
          </p:cNvSpPr>
          <p:nvPr/>
        </p:nvSpPr>
        <p:spPr bwMode="auto">
          <a:xfrm>
            <a:off x="6732240" y="6113046"/>
            <a:ext cx="16891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000" dirty="0" err="1">
                <a:latin typeface="Trebuchet MS" pitchFamily="34" charset="0"/>
              </a:rPr>
              <a:t>Fonte</a:t>
            </a:r>
            <a:r>
              <a:rPr lang="en-US" sz="1000" dirty="0">
                <a:latin typeface="Trebuchet MS" pitchFamily="34" charset="0"/>
              </a:rPr>
              <a:t>: Ocean </a:t>
            </a:r>
            <a:r>
              <a:rPr lang="en-US" sz="1000" dirty="0" err="1">
                <a:latin typeface="Trebuchet MS" pitchFamily="34" charset="0"/>
              </a:rPr>
              <a:t>Tomo</a:t>
            </a:r>
            <a:endParaRPr lang="it-IT" sz="1000" dirty="0">
              <a:latin typeface="Trebuchet MS" pitchFamily="34" charset="0"/>
            </a:endParaRPr>
          </a:p>
        </p:txBody>
      </p:sp>
    </p:spTree>
    <p:custDataLst>
      <p:tags r:id="rId1"/>
    </p:custDataLst>
    <p:extLst>
      <p:ext uri="{BB962C8B-B14F-4D97-AF65-F5344CB8AC3E}">
        <p14:creationId xmlns:p14="http://schemas.microsoft.com/office/powerpoint/2010/main" xmlns="" val="1309610865"/>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20</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lvl="0" defTabSz="1066800">
              <a:lnSpc>
                <a:spcPct val="90000"/>
              </a:lnSpc>
              <a:spcAft>
                <a:spcPct val="35000"/>
              </a:spcAft>
            </a:pPr>
            <a:r>
              <a:rPr lang="it-IT" sz="2000" b="1" dirty="0" smtClean="0">
                <a:solidFill>
                  <a:schemeClr val="tx1">
                    <a:lumMod val="50000"/>
                    <a:lumOff val="50000"/>
                  </a:schemeClr>
                </a:solidFill>
              </a:rPr>
              <a:t>Lotta alla contraffazione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54635215"/>
              </p:ext>
            </p:extLst>
          </p:nvPr>
        </p:nvGraphicFramePr>
        <p:xfrm>
          <a:off x="449199" y="1124744"/>
          <a:ext cx="8245599" cy="518457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2125162195"/>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746463E9-809E-4A78-B2B3-3D80B9D7F3BE}" type="slidenum">
              <a:rPr lang="it-IT" smtClean="0"/>
              <a:pPr>
                <a:defRPr/>
              </a:pPr>
              <a:t>21</a:t>
            </a:fld>
            <a:endParaRPr lang="it-IT"/>
          </a:p>
        </p:txBody>
      </p:sp>
      <p:pic>
        <p:nvPicPr>
          <p:cNvPr id="20484" name="Immagine 8"/>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19050"/>
            <a:ext cx="9144000" cy="1393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egnaposto piè di pagina 1"/>
          <p:cNvSpPr>
            <a:spLocks noGrp="1"/>
          </p:cNvSpPr>
          <p:nvPr>
            <p:ph type="ftr" sz="quarter" idx="11"/>
          </p:nvPr>
        </p:nvSpPr>
        <p:spPr>
          <a:xfrm>
            <a:off x="2411760" y="6237312"/>
            <a:ext cx="6336704" cy="365125"/>
          </a:xfrm>
        </p:spPr>
        <p:txBody>
          <a:bodyPr/>
          <a:lstStyle/>
          <a:p>
            <a:pPr algn="l">
              <a:defRPr/>
            </a:pPr>
            <a:r>
              <a:rPr lang="it-IT" sz="3200" dirty="0" smtClean="0">
                <a:solidFill>
                  <a:schemeClr val="tx1"/>
                </a:solidFill>
              </a:rPr>
              <a:t>g</a:t>
            </a:r>
            <a:r>
              <a:rPr lang="it-IT" sz="3200" dirty="0" smtClean="0">
                <a:solidFill>
                  <a:schemeClr val="tx1"/>
                </a:solidFill>
              </a:rPr>
              <a:t>iovanni.desanctis@mise.gov.it</a:t>
            </a:r>
            <a:endParaRPr lang="it-IT" sz="3200" dirty="0">
              <a:solidFill>
                <a:schemeClr val="tx1"/>
              </a:solidFill>
            </a:endParaRPr>
          </a:p>
        </p:txBody>
      </p:sp>
      <p:sp>
        <p:nvSpPr>
          <p:cNvPr id="3" name="CasellaDiTesto 2"/>
          <p:cNvSpPr txBox="1"/>
          <p:nvPr/>
        </p:nvSpPr>
        <p:spPr>
          <a:xfrm>
            <a:off x="1168400" y="1412875"/>
            <a:ext cx="7056438" cy="830263"/>
          </a:xfrm>
          <a:prstGeom prst="rect">
            <a:avLst/>
          </a:prstGeom>
          <a:noFill/>
        </p:spPr>
        <p:txBody>
          <a:bodyPr>
            <a:spAutoFit/>
          </a:bodyPr>
          <a:lstStyle/>
          <a:p>
            <a:pPr algn="ctr" fontAlgn="auto">
              <a:spcBef>
                <a:spcPts val="0"/>
              </a:spcBef>
              <a:spcAft>
                <a:spcPts val="0"/>
              </a:spcAft>
              <a:defRPr/>
            </a:pPr>
            <a:r>
              <a:rPr lang="it-IT" sz="1600" dirty="0">
                <a:solidFill>
                  <a:schemeClr val="tx2">
                    <a:lumMod val="75000"/>
                  </a:schemeClr>
                </a:solidFill>
                <a:latin typeface="+mn-lt"/>
              </a:rPr>
              <a:t>DIPERTIMENTO PER L’IMPRESA E L’ INTERNALIZZAZIONE</a:t>
            </a:r>
            <a:br>
              <a:rPr lang="it-IT" sz="1600" dirty="0">
                <a:solidFill>
                  <a:schemeClr val="tx2">
                    <a:lumMod val="75000"/>
                  </a:schemeClr>
                </a:solidFill>
                <a:latin typeface="+mn-lt"/>
              </a:rPr>
            </a:br>
            <a:r>
              <a:rPr lang="it-IT" sz="1600" dirty="0">
                <a:solidFill>
                  <a:schemeClr val="tx2">
                    <a:lumMod val="75000"/>
                  </a:schemeClr>
                </a:solidFill>
                <a:latin typeface="+mn-lt"/>
              </a:rPr>
              <a:t>DIREZIONE GENERALE PER LA LOTTA ALLA CONTRAFFAZIONE </a:t>
            </a:r>
          </a:p>
          <a:p>
            <a:pPr algn="ctr" fontAlgn="auto">
              <a:spcBef>
                <a:spcPts val="0"/>
              </a:spcBef>
              <a:spcAft>
                <a:spcPts val="0"/>
              </a:spcAft>
              <a:defRPr/>
            </a:pPr>
            <a:r>
              <a:rPr lang="it-IT" sz="1600" dirty="0">
                <a:solidFill>
                  <a:schemeClr val="tx2">
                    <a:lumMod val="75000"/>
                  </a:schemeClr>
                </a:solidFill>
                <a:latin typeface="+mn-lt"/>
              </a:rPr>
              <a:t>UFFICIO ITALIANO </a:t>
            </a:r>
            <a:r>
              <a:rPr lang="it-IT" sz="1600" dirty="0" smtClean="0">
                <a:solidFill>
                  <a:schemeClr val="tx2">
                    <a:lumMod val="75000"/>
                  </a:schemeClr>
                </a:solidFill>
                <a:latin typeface="+mn-lt"/>
              </a:rPr>
              <a:t>BREVETTI E MARCHI</a:t>
            </a:r>
            <a:endParaRPr lang="it-IT" sz="1600" dirty="0">
              <a:solidFill>
                <a:schemeClr val="tx2">
                  <a:lumMod val="75000"/>
                </a:schemeClr>
              </a:solidFill>
              <a:latin typeface="+mn-lt"/>
            </a:endParaRPr>
          </a:p>
        </p:txBody>
      </p:sp>
      <p:sp>
        <p:nvSpPr>
          <p:cNvPr id="20487" name="Titolo 2"/>
          <p:cNvSpPr>
            <a:spLocks/>
          </p:cNvSpPr>
          <p:nvPr/>
        </p:nvSpPr>
        <p:spPr bwMode="auto">
          <a:xfrm>
            <a:off x="971600" y="2348890"/>
            <a:ext cx="7200800" cy="18001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r>
              <a:rPr lang="it-IT" sz="4000" dirty="0" smtClean="0">
                <a:latin typeface="+mj-lt"/>
              </a:rPr>
              <a:t>Grazie per </a:t>
            </a:r>
            <a:r>
              <a:rPr lang="it-IT" sz="4000" dirty="0" smtClean="0">
                <a:latin typeface="+mj-lt"/>
              </a:rPr>
              <a:t>l’attenzione...</a:t>
            </a:r>
          </a:p>
          <a:p>
            <a:pPr algn="r"/>
            <a:r>
              <a:rPr lang="it-IT" sz="4000" dirty="0" smtClean="0">
                <a:latin typeface="+mj-lt"/>
              </a:rPr>
              <a:t> </a:t>
            </a:r>
            <a:r>
              <a:rPr lang="it-IT" sz="4000" dirty="0" smtClean="0">
                <a:latin typeface="+mj-lt"/>
              </a:rPr>
              <a:t/>
            </a:r>
            <a:br>
              <a:rPr lang="it-IT" sz="4000" dirty="0" smtClean="0">
                <a:latin typeface="+mj-lt"/>
              </a:rPr>
            </a:br>
            <a:r>
              <a:rPr lang="it-IT" sz="4000" dirty="0" err="1" smtClean="0">
                <a:latin typeface="+mj-lt"/>
              </a:rPr>
              <a:t>…domande</a:t>
            </a:r>
            <a:r>
              <a:rPr lang="it-IT" sz="4000" dirty="0" smtClean="0">
                <a:latin typeface="+mj-lt"/>
              </a:rPr>
              <a:t>?</a:t>
            </a:r>
            <a:endParaRPr lang="it-IT" sz="4000" dirty="0">
              <a:solidFill>
                <a:srgbClr val="7F7F7F"/>
              </a:solidFill>
              <a:latin typeface="+mj-lt"/>
            </a:endParaRPr>
          </a:p>
        </p:txBody>
      </p:sp>
      <p:pic>
        <p:nvPicPr>
          <p:cNvPr id="20488" name="Picture 8" descr="C:\Users\enrico.maccallini\Documents\IMMAGINI BREVETTO\call-center.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691680" y="4221088"/>
            <a:ext cx="720080" cy="859942"/>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itolo 2"/>
          <p:cNvSpPr>
            <a:spLocks/>
          </p:cNvSpPr>
          <p:nvPr/>
        </p:nvSpPr>
        <p:spPr bwMode="auto">
          <a:xfrm>
            <a:off x="2411760" y="4509120"/>
            <a:ext cx="3442036" cy="5040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r>
              <a:rPr lang="it-IT" sz="3200" dirty="0" smtClean="0">
                <a:latin typeface="+mn-lt"/>
              </a:rPr>
              <a:t>+</a:t>
            </a:r>
            <a:r>
              <a:rPr lang="it-IT" sz="3200" dirty="0">
                <a:latin typeface="+mn-lt"/>
              </a:rPr>
              <a:t>39 </a:t>
            </a:r>
            <a:r>
              <a:rPr lang="it-IT" sz="3200" dirty="0" smtClean="0">
                <a:latin typeface="+mn-lt"/>
              </a:rPr>
              <a:t>0647055679</a:t>
            </a:r>
            <a:endParaRPr lang="it-IT" sz="1600" dirty="0">
              <a:solidFill>
                <a:srgbClr val="7F7F7F"/>
              </a:solidFill>
              <a:latin typeface="Calibri" pitchFamily="34" charset="0"/>
            </a:endParaRPr>
          </a:p>
        </p:txBody>
      </p:sp>
      <p:pic>
        <p:nvPicPr>
          <p:cNvPr id="20490" name="Picture 10" descr="C:\Users\enrico.maccallini\Documents\IMMAGINI BREVETTO\images (66).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547664" y="5037230"/>
            <a:ext cx="1008111" cy="1003630"/>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Titolo 2"/>
          <p:cNvSpPr>
            <a:spLocks/>
          </p:cNvSpPr>
          <p:nvPr/>
        </p:nvSpPr>
        <p:spPr bwMode="auto">
          <a:xfrm>
            <a:off x="2411760" y="5445224"/>
            <a:ext cx="6019975" cy="5040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r>
              <a:rPr lang="it-IT" sz="3200" dirty="0" smtClean="0">
                <a:latin typeface="+mn-lt"/>
              </a:rPr>
              <a:t>Via Molise, 19 – 00187 Roma</a:t>
            </a:r>
            <a:endParaRPr lang="it-IT" sz="3200" dirty="0">
              <a:solidFill>
                <a:srgbClr val="7F7F7F"/>
              </a:solidFill>
              <a:latin typeface="+mn-lt"/>
            </a:endParaRPr>
          </a:p>
        </p:txBody>
      </p:sp>
      <p:pic>
        <p:nvPicPr>
          <p:cNvPr id="20491" name="Picture 11" descr="C:\Users\enrico.maccallini\Documents\IMMAGINI BREVETTO\download (4).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763688" y="5949280"/>
            <a:ext cx="650895" cy="692696"/>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Tm="15469"/>
    </mc:Choice>
    <mc:Fallback>
      <p:transition spd="slow" advTm="15469"/>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3</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2987675" y="203200"/>
            <a:ext cx="5472113" cy="708025"/>
          </a:xfrm>
        </p:spPr>
        <p:txBody>
          <a:bodyPr/>
          <a:lstStyle/>
          <a:p>
            <a:pPr algn="r">
              <a:defRPr/>
            </a:pPr>
            <a:r>
              <a:rPr lang="it-IT" sz="2000" b="1" kern="0" dirty="0" smtClean="0"/>
              <a:t>E cambia il ruolo della Proprietà Intellettuale</a:t>
            </a:r>
            <a:endParaRPr lang="it-IT" sz="2000" b="1" kern="0" dirty="0"/>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CasellaDiTesto 11"/>
          <p:cNvSpPr txBox="1">
            <a:spLocks noChangeArrowheads="1"/>
          </p:cNvSpPr>
          <p:nvPr/>
        </p:nvSpPr>
        <p:spPr bwMode="auto">
          <a:xfrm>
            <a:off x="250825" y="5301208"/>
            <a:ext cx="8643938" cy="707886"/>
          </a:xfrm>
          <a:prstGeom prst="rect">
            <a:avLst/>
          </a:prstGeom>
          <a:noFill/>
          <a:ln w="9525">
            <a:noFill/>
            <a:miter lim="800000"/>
            <a:headEnd/>
            <a:tailEnd/>
          </a:ln>
        </p:spPr>
        <p:txBody>
          <a:bodyPr>
            <a:spAutoFit/>
          </a:bodyPr>
          <a:lstStyle/>
          <a:p>
            <a:pPr algn="ctr">
              <a:defRPr/>
            </a:pPr>
            <a:r>
              <a:rPr lang="it-IT" sz="2000" dirty="0">
                <a:latin typeface="+mj-lt"/>
                <a:ea typeface="ＭＳ Ｐゴシック" charset="-128"/>
              </a:rPr>
              <a:t>Da semplice strumento di tutela legale, la Proprietà Intellettuale rappresenta oggi </a:t>
            </a:r>
            <a:r>
              <a:rPr lang="it-IT" sz="2000" b="1" dirty="0">
                <a:latin typeface="+mj-lt"/>
                <a:ea typeface="ＭＳ Ｐゴシック" charset="-128"/>
              </a:rPr>
              <a:t>un’importante fonte di finanziamento per le aziende</a:t>
            </a:r>
          </a:p>
        </p:txBody>
      </p:sp>
      <p:pic>
        <p:nvPicPr>
          <p:cNvPr id="14" name="Picture 10"/>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835150" y="1556792"/>
            <a:ext cx="6145213" cy="3160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xmlns="" val="1252229322"/>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4</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347864" y="203200"/>
            <a:ext cx="5111924" cy="708025"/>
          </a:xfrm>
        </p:spPr>
        <p:txBody>
          <a:bodyPr/>
          <a:lstStyle/>
          <a:p>
            <a:pPr algn="r">
              <a:defRPr/>
            </a:pPr>
            <a:r>
              <a:rPr lang="en-US" sz="2000" b="1" dirty="0" smtClean="0">
                <a:ea typeface="ＭＳ Ｐゴシック" charset="-128"/>
              </a:rPr>
              <a:t>Con </a:t>
            </a:r>
            <a:r>
              <a:rPr lang="en-US" sz="2000" b="1" dirty="0" err="1" smtClean="0">
                <a:ea typeface="ＭＳ Ｐゴシック" charset="-128"/>
              </a:rPr>
              <a:t>il</a:t>
            </a:r>
            <a:r>
              <a:rPr lang="en-US" sz="2000" b="1" dirty="0" smtClean="0">
                <a:ea typeface="ＭＳ Ｐゴシック" charset="-128"/>
              </a:rPr>
              <a:t> </a:t>
            </a:r>
            <a:r>
              <a:rPr lang="en-US" sz="2000" b="1" dirty="0" err="1" smtClean="0">
                <a:ea typeface="ＭＳ Ｐゴシック" charset="-128"/>
              </a:rPr>
              <a:t>rafforzamento</a:t>
            </a:r>
            <a:r>
              <a:rPr lang="en-US" sz="2000" b="1" dirty="0" smtClean="0">
                <a:ea typeface="ＭＳ Ｐゴシック" charset="-128"/>
              </a:rPr>
              <a:t> del </a:t>
            </a:r>
            <a:r>
              <a:rPr lang="en-US" sz="2000" b="1" dirty="0" err="1" smtClean="0">
                <a:ea typeface="ＭＳ Ｐゴシック" charset="-128"/>
              </a:rPr>
              <a:t>suo</a:t>
            </a:r>
            <a:r>
              <a:rPr lang="en-US" sz="2000" b="1" dirty="0" smtClean="0">
                <a:ea typeface="ＭＳ Ｐゴシック" charset="-128"/>
              </a:rPr>
              <a:t> </a:t>
            </a:r>
            <a:r>
              <a:rPr lang="en-US" sz="2000" b="1" dirty="0" err="1" smtClean="0">
                <a:ea typeface="ＭＳ Ｐゴシック" charset="-128"/>
              </a:rPr>
              <a:t>ruolo</a:t>
            </a:r>
            <a:r>
              <a:rPr lang="en-US" sz="2000" b="1" dirty="0" smtClean="0">
                <a:ea typeface="ＭＳ Ｐゴシック" charset="-128"/>
              </a:rPr>
              <a:t> </a:t>
            </a:r>
            <a:r>
              <a:rPr lang="en-US" sz="2000" b="1" dirty="0" err="1" smtClean="0">
                <a:ea typeface="ＭＳ Ｐゴシック" charset="-128"/>
              </a:rPr>
              <a:t>nell’azienda</a:t>
            </a:r>
            <a:r>
              <a:rPr lang="en-US" sz="2000" b="1" dirty="0" smtClean="0">
                <a:ea typeface="ＭＳ Ｐゴシック" charset="-128"/>
              </a:rPr>
              <a:t> </a:t>
            </a:r>
            <a:endParaRPr lang="it-IT" sz="2000" b="1" dirty="0">
              <a:ea typeface="ＭＳ Ｐゴシック" charset="-128"/>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Segnaposto contenuto 2"/>
          <p:cNvSpPr txBox="1">
            <a:spLocks/>
          </p:cNvSpPr>
          <p:nvPr/>
        </p:nvSpPr>
        <p:spPr bwMode="auto">
          <a:xfrm>
            <a:off x="172988" y="4941168"/>
            <a:ext cx="8572500" cy="900113"/>
          </a:xfrm>
          <a:prstGeom prst="rect">
            <a:avLst/>
          </a:prstGeom>
          <a:noFill/>
          <a:ln w="9525">
            <a:noFill/>
            <a:miter lim="800000"/>
            <a:headEnd/>
            <a:tailEnd/>
          </a:ln>
        </p:spPr>
        <p:txBody>
          <a:bodyPr/>
          <a:lstStyle/>
          <a:p>
            <a:pPr marL="342900" indent="-342900" algn="ctr" eaLnBrk="0" hangingPunct="0">
              <a:spcBef>
                <a:spcPct val="20000"/>
              </a:spcBef>
              <a:defRPr/>
            </a:pPr>
            <a:r>
              <a:rPr lang="it-IT" sz="1600" dirty="0">
                <a:latin typeface="+mn-lt"/>
                <a:ea typeface="ＭＳ Ｐゴシック" charset="-128"/>
              </a:rPr>
              <a:t>	</a:t>
            </a:r>
            <a:r>
              <a:rPr lang="it-IT" sz="2000" dirty="0">
                <a:latin typeface="+mn-lt"/>
                <a:ea typeface="ＭＳ Ｐゴシック" charset="-128"/>
              </a:rPr>
              <a:t>La produzione e le vendite vengono </a:t>
            </a:r>
            <a:r>
              <a:rPr lang="it-IT" sz="2000" dirty="0" smtClean="0">
                <a:latin typeface="+mn-lt"/>
                <a:ea typeface="ＭＳ Ｐゴシック" charset="-128"/>
              </a:rPr>
              <a:t>spesso affidate all’esterno, </a:t>
            </a:r>
            <a:r>
              <a:rPr lang="it-IT" sz="2000" dirty="0">
                <a:latin typeface="+mn-lt"/>
                <a:ea typeface="ＭＳ Ｐゴシック" charset="-128"/>
              </a:rPr>
              <a:t>mentre </a:t>
            </a:r>
            <a:r>
              <a:rPr lang="it-IT" sz="2000" dirty="0" smtClean="0">
                <a:latin typeface="+mn-lt"/>
                <a:ea typeface="ＭＳ Ｐゴシック" charset="-128"/>
              </a:rPr>
              <a:t>al contrario acquisiscono</a:t>
            </a:r>
            <a:r>
              <a:rPr lang="it-IT" sz="2000" b="1" dirty="0" smtClean="0">
                <a:latin typeface="+mn-lt"/>
                <a:ea typeface="ＭＳ Ｐゴシック" charset="-128"/>
              </a:rPr>
              <a:t> crescente importanza </a:t>
            </a:r>
            <a:r>
              <a:rPr lang="it-IT" sz="2000" b="1" dirty="0">
                <a:latin typeface="+mn-lt"/>
                <a:ea typeface="ＭＳ Ｐゴシック" charset="-128"/>
              </a:rPr>
              <a:t>all’interno dell’azienda la Proprietà Intellettuale e </a:t>
            </a:r>
            <a:r>
              <a:rPr lang="it-IT" sz="2000" b="1" dirty="0" smtClean="0">
                <a:latin typeface="+mn-lt"/>
                <a:ea typeface="ＭＳ Ｐゴシック" charset="-128"/>
              </a:rPr>
              <a:t>la cessione di licenze</a:t>
            </a:r>
            <a:endParaRPr lang="it-IT" sz="2000" b="1" dirty="0">
              <a:latin typeface="+mn-lt"/>
              <a:ea typeface="ＭＳ Ｐゴシック" charset="-128"/>
            </a:endParaRPr>
          </a:p>
          <a:p>
            <a:pPr marL="342900" indent="-342900" eaLnBrk="0" hangingPunct="0">
              <a:spcBef>
                <a:spcPct val="20000"/>
              </a:spcBef>
              <a:buFontTx/>
              <a:buChar char="•"/>
              <a:defRPr/>
            </a:pPr>
            <a:endParaRPr lang="it-IT" sz="1600" dirty="0">
              <a:latin typeface="+mn-lt"/>
              <a:ea typeface="ＭＳ Ｐゴシック" charset="-128"/>
            </a:endParaRPr>
          </a:p>
        </p:txBody>
      </p:sp>
      <p:pic>
        <p:nvPicPr>
          <p:cNvPr id="19"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899592" y="1295156"/>
            <a:ext cx="6624637" cy="3214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xmlns="" val="797731826"/>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5</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2987675" y="203200"/>
            <a:ext cx="5472113" cy="708025"/>
          </a:xfrm>
        </p:spPr>
        <p:txBody>
          <a:bodyPr/>
          <a:lstStyle/>
          <a:p>
            <a:pPr algn="r" eaLnBrk="1" hangingPunct="1">
              <a:defRPr/>
            </a:pPr>
            <a:r>
              <a:rPr lang="it-IT" sz="2000" b="1" dirty="0" smtClean="0">
                <a:solidFill>
                  <a:schemeClr val="tx1">
                    <a:lumMod val="50000"/>
                    <a:lumOff val="50000"/>
                  </a:schemeClr>
                </a:solidFill>
                <a:cs typeface="Times New Roman" pitchFamily="18" charset="0"/>
              </a:rPr>
              <a:t>Il “Circolo Virtuoso”</a:t>
            </a:r>
            <a:endParaRPr lang="it-IT" sz="2000" b="1" dirty="0">
              <a:solidFill>
                <a:schemeClr val="tx1">
                  <a:lumMod val="50000"/>
                  <a:lumOff val="50000"/>
                </a:schemeClr>
              </a:solidFill>
              <a:cs typeface="Times New Roman" pitchFamily="18" charset="0"/>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Titolo 2"/>
          <p:cNvSpPr txBox="1">
            <a:spLocks/>
          </p:cNvSpPr>
          <p:nvPr/>
        </p:nvSpPr>
        <p:spPr bwMode="auto">
          <a:xfrm>
            <a:off x="468313" y="12779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it-IT" sz="2000" b="1" dirty="0" smtClean="0">
                <a:latin typeface="+mn-lt"/>
                <a:cs typeface="Times New Roman" pitchFamily="18" charset="0"/>
              </a:rPr>
              <a:t>Società che concedono licenza sui propri brevetti per finanziare l’R&amp;S utilizzando il cosiddetto “Circolo Virtuoso”</a:t>
            </a:r>
          </a:p>
        </p:txBody>
      </p:sp>
      <p:pic>
        <p:nvPicPr>
          <p:cNvPr id="14" name="Picture 3" descr="ReD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274540" y="2245345"/>
            <a:ext cx="6697662" cy="2835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 name="Titolo 2"/>
          <p:cNvSpPr txBox="1">
            <a:spLocks/>
          </p:cNvSpPr>
          <p:nvPr/>
        </p:nvSpPr>
        <p:spPr bwMode="auto">
          <a:xfrm>
            <a:off x="971600" y="5301208"/>
            <a:ext cx="7200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it-IT" sz="2000" dirty="0" smtClean="0">
                <a:cs typeface="Times New Roman" pitchFamily="18" charset="0"/>
              </a:rPr>
              <a:t>il </a:t>
            </a:r>
            <a:r>
              <a:rPr lang="it-IT" sz="2000" dirty="0">
                <a:cs typeface="Times New Roman" pitchFamily="18" charset="0"/>
              </a:rPr>
              <a:t>modello </a:t>
            </a:r>
            <a:r>
              <a:rPr lang="it-IT" sz="2000" dirty="0" smtClean="0">
                <a:cs typeface="Times New Roman" pitchFamily="18" charset="0"/>
              </a:rPr>
              <a:t>applicabile alle imprese, sia pubbliche sia </a:t>
            </a:r>
            <a:r>
              <a:rPr lang="it-IT" sz="2000" dirty="0">
                <a:cs typeface="Times New Roman" pitchFamily="18" charset="0"/>
              </a:rPr>
              <a:t>private</a:t>
            </a:r>
          </a:p>
        </p:txBody>
      </p:sp>
    </p:spTree>
    <p:custDataLst>
      <p:tags r:id="rId1"/>
    </p:custDataLst>
    <p:extLst>
      <p:ext uri="{BB962C8B-B14F-4D97-AF65-F5344CB8AC3E}">
        <p14:creationId xmlns:p14="http://schemas.microsoft.com/office/powerpoint/2010/main" xmlns="" val="1509245952"/>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a 2"/>
          <p:cNvGraphicFramePr/>
          <p:nvPr>
            <p:extLst>
              <p:ext uri="{D42A27DB-BD31-4B8C-83A1-F6EECF244321}">
                <p14:modId xmlns:p14="http://schemas.microsoft.com/office/powerpoint/2010/main" xmlns="" val="3535111804"/>
              </p:ext>
            </p:extLst>
          </p:nvPr>
        </p:nvGraphicFramePr>
        <p:xfrm>
          <a:off x="333400" y="911225"/>
          <a:ext cx="8136582" cy="54701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6</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2987675" y="203200"/>
            <a:ext cx="5472113" cy="708025"/>
          </a:xfrm>
        </p:spPr>
        <p:txBody>
          <a:bodyPr/>
          <a:lstStyle/>
          <a:p>
            <a:pPr algn="r" eaLnBrk="1" hangingPunct="1"/>
            <a:r>
              <a:rPr lang="it-IT" sz="3600" dirty="0" smtClean="0">
                <a:solidFill>
                  <a:srgbClr val="818A8F"/>
                </a:solidFill>
              </a:rPr>
              <a:t>La DGLC-UIBM</a:t>
            </a:r>
            <a:endParaRPr lang="it-IT" sz="3600" dirty="0" smtClean="0"/>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custDataLst>
      <p:tags r:id="rId1"/>
    </p:custDataLst>
    <p:extLst>
      <p:ext uri="{BB962C8B-B14F-4D97-AF65-F5344CB8AC3E}">
        <p14:creationId xmlns:p14="http://schemas.microsoft.com/office/powerpoint/2010/main" xmlns="" val="2126047307"/>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7</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059832" y="203200"/>
            <a:ext cx="5832648" cy="708025"/>
          </a:xfrm>
          <a:ln>
            <a:solidFill>
              <a:srgbClr val="00B050"/>
            </a:solidFill>
          </a:ln>
        </p:spPr>
        <p:style>
          <a:lnRef idx="2">
            <a:schemeClr val="accent3"/>
          </a:lnRef>
          <a:fillRef idx="1">
            <a:schemeClr val="lt1"/>
          </a:fillRef>
          <a:effectRef idx="0">
            <a:schemeClr val="accent3"/>
          </a:effectRef>
          <a:fontRef idx="minor">
            <a:schemeClr val="dk1"/>
          </a:fontRef>
        </p:style>
        <p:txBody>
          <a:bodyPr/>
          <a:lstStyle/>
          <a:p>
            <a:pPr lvl="0" algn="r"/>
            <a:r>
              <a:rPr lang="it-IT" sz="2000" b="1" dirty="0" smtClean="0">
                <a:solidFill>
                  <a:schemeClr val="tx1">
                    <a:lumMod val="50000"/>
                    <a:lumOff val="50000"/>
                  </a:schemeClr>
                </a:solidFill>
              </a:rPr>
              <a:t>RICONOSCIMENTO E VALORIZZAZIONE dei diritti di PI</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1772338189"/>
              </p:ext>
            </p:extLst>
          </p:nvPr>
        </p:nvGraphicFramePr>
        <p:xfrm>
          <a:off x="358848" y="1196752"/>
          <a:ext cx="8245599" cy="518457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2885594538"/>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8</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lvl="0" defTabSz="1066800">
              <a:lnSpc>
                <a:spcPct val="90000"/>
              </a:lnSpc>
              <a:spcAft>
                <a:spcPct val="35000"/>
              </a:spcAft>
            </a:pPr>
            <a:r>
              <a:rPr lang="it-IT" sz="2000" b="1" dirty="0" smtClean="0">
                <a:solidFill>
                  <a:schemeClr val="tx1">
                    <a:lumMod val="50000"/>
                    <a:lumOff val="50000"/>
                  </a:schemeClr>
                </a:solidFill>
              </a:rPr>
              <a:t>Lotta alla contraffazione</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2435833404"/>
              </p:ext>
            </p:extLst>
          </p:nvPr>
        </p:nvGraphicFramePr>
        <p:xfrm>
          <a:off x="358848" y="1196752"/>
          <a:ext cx="8245599" cy="518457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4174587716"/>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FC8E6DB5-755A-4ED1-8C4F-C5AE917DF6DE}" type="slidenum">
              <a:rPr lang="it-IT" smtClean="0"/>
              <a:pPr>
                <a:defRPr/>
              </a:pPr>
              <a:t>9</a:t>
            </a:fld>
            <a:endParaRPr lang="it-IT"/>
          </a:p>
        </p:txBody>
      </p:sp>
      <p:sp>
        <p:nvSpPr>
          <p:cNvPr id="7" name="Segnaposto piè di pagina 6"/>
          <p:cNvSpPr>
            <a:spLocks noGrp="1"/>
          </p:cNvSpPr>
          <p:nvPr>
            <p:ph type="ftr" sz="quarter" idx="11"/>
          </p:nvPr>
        </p:nvSpPr>
        <p:spPr/>
        <p:txBody>
          <a:bodyPr/>
          <a:lstStyle/>
          <a:p>
            <a:pPr>
              <a:defRPr/>
            </a:pPr>
            <a:r>
              <a:rPr lang="it-IT" sz="1600" smtClean="0"/>
              <a:t>www.uibm.gov.it</a:t>
            </a:r>
            <a:endParaRPr lang="it-IT" sz="1600" dirty="0"/>
          </a:p>
        </p:txBody>
      </p:sp>
      <p:pic>
        <p:nvPicPr>
          <p:cNvPr id="22" name="Picture 2" descr="C:\Users\enrico.maccallini\Desktop\log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3850" y="192088"/>
            <a:ext cx="2663825" cy="719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8" descr="C:\Users\enrico.maccallini\Documents\IMMAGINI BREVETTO\Immagine_ITA.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2697" y="830923"/>
            <a:ext cx="2563119" cy="45719"/>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itolo 2"/>
          <p:cNvSpPr>
            <a:spLocks noGrp="1"/>
          </p:cNvSpPr>
          <p:nvPr>
            <p:ph type="title"/>
          </p:nvPr>
        </p:nvSpPr>
        <p:spPr>
          <a:xfrm>
            <a:off x="3275856" y="203200"/>
            <a:ext cx="5472608" cy="708025"/>
          </a:xfrm>
          <a:ln>
            <a:solidFill>
              <a:srgbClr val="FF0000"/>
            </a:solidFill>
          </a:ln>
        </p:spPr>
        <p:style>
          <a:lnRef idx="2">
            <a:schemeClr val="accent2"/>
          </a:lnRef>
          <a:fillRef idx="1">
            <a:schemeClr val="lt1"/>
          </a:fillRef>
          <a:effectRef idx="0">
            <a:schemeClr val="accent2"/>
          </a:effectRef>
          <a:fontRef idx="minor">
            <a:schemeClr val="dk1"/>
          </a:fontRef>
        </p:style>
        <p:txBody>
          <a:bodyPr/>
          <a:lstStyle/>
          <a:p>
            <a:pPr defTabSz="1066800">
              <a:lnSpc>
                <a:spcPct val="90000"/>
              </a:lnSpc>
              <a:spcAft>
                <a:spcPct val="35000"/>
              </a:spcAft>
            </a:pPr>
            <a:r>
              <a:rPr lang="it-IT" sz="2000" b="1" dirty="0" smtClean="0">
                <a:solidFill>
                  <a:schemeClr val="tx1">
                    <a:lumMod val="50000"/>
                    <a:lumOff val="50000"/>
                  </a:schemeClr>
                </a:solidFill>
              </a:rPr>
              <a:t>I</a:t>
            </a:r>
            <a:r>
              <a:rPr lang="it-IT" sz="2000" b="1" dirty="0" smtClean="0">
                <a:solidFill>
                  <a:schemeClr val="tx1">
                    <a:lumMod val="50000"/>
                    <a:lumOff val="50000"/>
                  </a:schemeClr>
                </a:solidFill>
              </a:rPr>
              <a:t>l Falso in Europa</a:t>
            </a:r>
            <a:endParaRPr lang="it-IT" sz="2000" b="1" dirty="0">
              <a:solidFill>
                <a:schemeClr val="tx1">
                  <a:lumMod val="50000"/>
                  <a:lumOff val="50000"/>
                </a:schemeClr>
              </a:solidFill>
            </a:endParaRPr>
          </a:p>
        </p:txBody>
      </p:sp>
      <p:sp>
        <p:nvSpPr>
          <p:cNvPr id="20" name="Rettangolo 19"/>
          <p:cNvSpPr/>
          <p:nvPr/>
        </p:nvSpPr>
        <p:spPr>
          <a:xfrm>
            <a:off x="1371783" y="2902500"/>
            <a:ext cx="6400433" cy="1053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3" name="Diagramma 2"/>
          <p:cNvGraphicFramePr/>
          <p:nvPr>
            <p:extLst>
              <p:ext uri="{D42A27DB-BD31-4B8C-83A1-F6EECF244321}">
                <p14:modId xmlns:p14="http://schemas.microsoft.com/office/powerpoint/2010/main" xmlns="" val="2027518884"/>
              </p:ext>
            </p:extLst>
          </p:nvPr>
        </p:nvGraphicFramePr>
        <p:xfrm>
          <a:off x="449199" y="1052736"/>
          <a:ext cx="8245599" cy="53285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xmlns="" val="1799570529"/>
      </p:ext>
    </p:extLst>
  </p:cSld>
  <p:clrMapOvr>
    <a:masterClrMapping/>
  </p:clrMapOvr>
  <mc:AlternateContent xmlns:mc="http://schemas.openxmlformats.org/markup-compatibility/2006">
    <mc:Choice xmlns:p14="http://schemas.microsoft.com/office/powerpoint/2010/main" xmlns="" Requires="p14">
      <p:transition spd="slow" p14:dur="1200" advTm="28667">
        <p:dissolve/>
      </p:transition>
    </mc:Choice>
    <mc:Fallback>
      <p:transition spd="slow" advTm="28667">
        <p:dissolv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1"/>
</p:tagLst>
</file>

<file path=ppt/tags/tag10.xml><?xml version="1.0" encoding="utf-8"?>
<p:tagLst xmlns:a="http://schemas.openxmlformats.org/drawingml/2006/main" xmlns:r="http://schemas.openxmlformats.org/officeDocument/2006/relationships" xmlns:p="http://schemas.openxmlformats.org/presentationml/2006/main">
  <p:tag name="TIMING" val="|31"/>
</p:tagLst>
</file>

<file path=ppt/tags/tag11.xml><?xml version="1.0" encoding="utf-8"?>
<p:tagLst xmlns:a="http://schemas.openxmlformats.org/drawingml/2006/main" xmlns:r="http://schemas.openxmlformats.org/officeDocument/2006/relationships" xmlns:p="http://schemas.openxmlformats.org/presentationml/2006/main">
  <p:tag name="TIMING" val="|31"/>
</p:tagLst>
</file>

<file path=ppt/tags/tag12.xml><?xml version="1.0" encoding="utf-8"?>
<p:tagLst xmlns:a="http://schemas.openxmlformats.org/drawingml/2006/main" xmlns:r="http://schemas.openxmlformats.org/officeDocument/2006/relationships" xmlns:p="http://schemas.openxmlformats.org/presentationml/2006/main">
  <p:tag name="TIMING" val="|31"/>
</p:tagLst>
</file>

<file path=ppt/tags/tag13.xml><?xml version="1.0" encoding="utf-8"?>
<p:tagLst xmlns:a="http://schemas.openxmlformats.org/drawingml/2006/main" xmlns:r="http://schemas.openxmlformats.org/officeDocument/2006/relationships" xmlns:p="http://schemas.openxmlformats.org/presentationml/2006/main">
  <p:tag name="TIMING" val="|31"/>
</p:tagLst>
</file>

<file path=ppt/tags/tag14.xml><?xml version="1.0" encoding="utf-8"?>
<p:tagLst xmlns:a="http://schemas.openxmlformats.org/drawingml/2006/main" xmlns:r="http://schemas.openxmlformats.org/officeDocument/2006/relationships" xmlns:p="http://schemas.openxmlformats.org/presentationml/2006/main">
  <p:tag name="TIMING" val="|31"/>
</p:tagLst>
</file>

<file path=ppt/tags/tag15.xml><?xml version="1.0" encoding="utf-8"?>
<p:tagLst xmlns:a="http://schemas.openxmlformats.org/drawingml/2006/main" xmlns:r="http://schemas.openxmlformats.org/officeDocument/2006/relationships" xmlns:p="http://schemas.openxmlformats.org/presentationml/2006/main">
  <p:tag name="TIMING" val="|31"/>
</p:tagLst>
</file>

<file path=ppt/tags/tag16.xml><?xml version="1.0" encoding="utf-8"?>
<p:tagLst xmlns:a="http://schemas.openxmlformats.org/drawingml/2006/main" xmlns:r="http://schemas.openxmlformats.org/officeDocument/2006/relationships" xmlns:p="http://schemas.openxmlformats.org/presentationml/2006/main">
  <p:tag name="TIMING" val="|31"/>
</p:tagLst>
</file>

<file path=ppt/tags/tag17.xml><?xml version="1.0" encoding="utf-8"?>
<p:tagLst xmlns:a="http://schemas.openxmlformats.org/drawingml/2006/main" xmlns:r="http://schemas.openxmlformats.org/officeDocument/2006/relationships" xmlns:p="http://schemas.openxmlformats.org/presentationml/2006/main">
  <p:tag name="TIMING" val="|31"/>
</p:tagLst>
</file>

<file path=ppt/tags/tag18.xml><?xml version="1.0" encoding="utf-8"?>
<p:tagLst xmlns:a="http://schemas.openxmlformats.org/drawingml/2006/main" xmlns:r="http://schemas.openxmlformats.org/officeDocument/2006/relationships" xmlns:p="http://schemas.openxmlformats.org/presentationml/2006/main">
  <p:tag name="TIMING" val="|31"/>
</p:tagLst>
</file>

<file path=ppt/tags/tag19.xml><?xml version="1.0" encoding="utf-8"?>
<p:tagLst xmlns:a="http://schemas.openxmlformats.org/drawingml/2006/main" xmlns:r="http://schemas.openxmlformats.org/officeDocument/2006/relationships" xmlns:p="http://schemas.openxmlformats.org/presentationml/2006/main">
  <p:tag name="TIMING" val="|31"/>
</p:tagLst>
</file>

<file path=ppt/tags/tag2.xml><?xml version="1.0" encoding="utf-8"?>
<p:tagLst xmlns:a="http://schemas.openxmlformats.org/drawingml/2006/main" xmlns:r="http://schemas.openxmlformats.org/officeDocument/2006/relationships" xmlns:p="http://schemas.openxmlformats.org/presentationml/2006/main">
  <p:tag name="TIMING" val="|31"/>
</p:tagLst>
</file>

<file path=ppt/tags/tag20.xml><?xml version="1.0" encoding="utf-8"?>
<p:tagLst xmlns:a="http://schemas.openxmlformats.org/drawingml/2006/main" xmlns:r="http://schemas.openxmlformats.org/officeDocument/2006/relationships" xmlns:p="http://schemas.openxmlformats.org/presentationml/2006/main">
  <p:tag name="TIMING" val="|2.4|1.1|1.5|1.5|1.5|1.7"/>
</p:tagLst>
</file>

<file path=ppt/tags/tag3.xml><?xml version="1.0" encoding="utf-8"?>
<p:tagLst xmlns:a="http://schemas.openxmlformats.org/drawingml/2006/main" xmlns:r="http://schemas.openxmlformats.org/officeDocument/2006/relationships" xmlns:p="http://schemas.openxmlformats.org/presentationml/2006/main">
  <p:tag name="TIMING" val="|31"/>
</p:tagLst>
</file>

<file path=ppt/tags/tag4.xml><?xml version="1.0" encoding="utf-8"?>
<p:tagLst xmlns:a="http://schemas.openxmlformats.org/drawingml/2006/main" xmlns:r="http://schemas.openxmlformats.org/officeDocument/2006/relationships" xmlns:p="http://schemas.openxmlformats.org/presentationml/2006/main">
  <p:tag name="TIMING" val="|31"/>
</p:tagLst>
</file>

<file path=ppt/tags/tag5.xml><?xml version="1.0" encoding="utf-8"?>
<p:tagLst xmlns:a="http://schemas.openxmlformats.org/drawingml/2006/main" xmlns:r="http://schemas.openxmlformats.org/officeDocument/2006/relationships" xmlns:p="http://schemas.openxmlformats.org/presentationml/2006/main">
  <p:tag name="TIMING" val="|31"/>
</p:tagLst>
</file>

<file path=ppt/tags/tag6.xml><?xml version="1.0" encoding="utf-8"?>
<p:tagLst xmlns:a="http://schemas.openxmlformats.org/drawingml/2006/main" xmlns:r="http://schemas.openxmlformats.org/officeDocument/2006/relationships" xmlns:p="http://schemas.openxmlformats.org/presentationml/2006/main">
  <p:tag name="TIMING" val="|31"/>
</p:tagLst>
</file>

<file path=ppt/tags/tag7.xml><?xml version="1.0" encoding="utf-8"?>
<p:tagLst xmlns:a="http://schemas.openxmlformats.org/drawingml/2006/main" xmlns:r="http://schemas.openxmlformats.org/officeDocument/2006/relationships" xmlns:p="http://schemas.openxmlformats.org/presentationml/2006/main">
  <p:tag name="TIMING" val="|31"/>
</p:tagLst>
</file>

<file path=ppt/tags/tag8.xml><?xml version="1.0" encoding="utf-8"?>
<p:tagLst xmlns:a="http://schemas.openxmlformats.org/drawingml/2006/main" xmlns:r="http://schemas.openxmlformats.org/officeDocument/2006/relationships" xmlns:p="http://schemas.openxmlformats.org/presentationml/2006/main">
  <p:tag name="TIMING" val="|31"/>
</p:tagLst>
</file>

<file path=ppt/tags/tag9.xml><?xml version="1.0" encoding="utf-8"?>
<p:tagLst xmlns:a="http://schemas.openxmlformats.org/drawingml/2006/main" xmlns:r="http://schemas.openxmlformats.org/officeDocument/2006/relationships" xmlns:p="http://schemas.openxmlformats.org/presentationml/2006/main">
  <p:tag name="TIMING" val="|31"/>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7289</TotalTime>
  <Words>1644</Words>
  <Application>Microsoft Office PowerPoint</Application>
  <PresentationFormat>Presentazione su schermo (4:3)</PresentationFormat>
  <Paragraphs>218</Paragraphs>
  <Slides>21</Slides>
  <Notes>21</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Tema di Office</vt:lpstr>
      <vt:lpstr>IL PROBLEMA DELLA CONTRAFFAZIONE  IN ITALIA E NEL MONDO</vt:lpstr>
      <vt:lpstr>Cresce l’importanza del fattore intangibile</vt:lpstr>
      <vt:lpstr>E cambia il ruolo della Proprietà Intellettuale</vt:lpstr>
      <vt:lpstr>Con il rafforzamento del suo ruolo nell’azienda </vt:lpstr>
      <vt:lpstr>Il “Circolo Virtuoso”</vt:lpstr>
      <vt:lpstr>La DGLC-UIBM</vt:lpstr>
      <vt:lpstr>RICONOSCIMENTO E VALORIZZAZIONE dei diritti di PI</vt:lpstr>
      <vt:lpstr>Lotta alla contraffazione</vt:lpstr>
      <vt:lpstr>Il Falso in Europa</vt:lpstr>
      <vt:lpstr>Falsificare</vt:lpstr>
      <vt:lpstr>Falsificare</vt:lpstr>
      <vt:lpstr>Falsificare</vt:lpstr>
      <vt:lpstr>Falsificare</vt:lpstr>
      <vt:lpstr>Falsificare</vt:lpstr>
      <vt:lpstr>Lotta alla contraffazione</vt:lpstr>
      <vt:lpstr>Lotta alla contraffazione</vt:lpstr>
      <vt:lpstr>Lotta alla contraffazione</vt:lpstr>
      <vt:lpstr>Lotta alla contraffazione</vt:lpstr>
      <vt:lpstr>Lotta alla contraffazione</vt:lpstr>
      <vt:lpstr>Lotta alla contraffazione</vt:lpstr>
      <vt:lpstr>Diapositiva 21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Enforcing TradeMark Rights Oppositions and other crucial remedies in EU and Latin American Countries</dc:title>
  <dc:creator>Enrico Maccallini</dc:creator>
  <cp:lastModifiedBy>Giovanni</cp:lastModifiedBy>
  <cp:revision>380</cp:revision>
  <cp:lastPrinted>2012-09-20T15:35:48Z</cp:lastPrinted>
  <dcterms:created xsi:type="dcterms:W3CDTF">2012-03-06T11:15:59Z</dcterms:created>
  <dcterms:modified xsi:type="dcterms:W3CDTF">2012-12-17T23:30:43Z</dcterms:modified>
</cp:coreProperties>
</file>